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70" r:id="rId2"/>
    <p:sldId id="259" r:id="rId3"/>
    <p:sldId id="265" r:id="rId4"/>
    <p:sldId id="274" r:id="rId5"/>
    <p:sldId id="276" r:id="rId6"/>
    <p:sldId id="277" r:id="rId7"/>
    <p:sldId id="278" r:id="rId8"/>
    <p:sldId id="275" r:id="rId9"/>
    <p:sldId id="283" r:id="rId10"/>
    <p:sldId id="284" r:id="rId11"/>
    <p:sldId id="311" r:id="rId12"/>
    <p:sldId id="312" r:id="rId13"/>
    <p:sldId id="314" r:id="rId14"/>
    <p:sldId id="315" r:id="rId15"/>
    <p:sldId id="316" r:id="rId16"/>
    <p:sldId id="299" r:id="rId17"/>
    <p:sldId id="317" r:id="rId18"/>
    <p:sldId id="318" r:id="rId19"/>
    <p:sldId id="319" r:id="rId20"/>
    <p:sldId id="320" r:id="rId21"/>
    <p:sldId id="321" r:id="rId22"/>
    <p:sldId id="322" r:id="rId23"/>
    <p:sldId id="372" r:id="rId24"/>
    <p:sldId id="326" r:id="rId25"/>
    <p:sldId id="327" r:id="rId26"/>
    <p:sldId id="325" r:id="rId27"/>
    <p:sldId id="324" r:id="rId28"/>
    <p:sldId id="301" r:id="rId29"/>
    <p:sldId id="355" r:id="rId30"/>
    <p:sldId id="356" r:id="rId31"/>
    <p:sldId id="280" r:id="rId32"/>
    <p:sldId id="358" r:id="rId33"/>
    <p:sldId id="359" r:id="rId34"/>
    <p:sldId id="361" r:id="rId35"/>
    <p:sldId id="360" r:id="rId36"/>
    <p:sldId id="362" r:id="rId37"/>
    <p:sldId id="363" r:id="rId38"/>
    <p:sldId id="367" r:id="rId39"/>
    <p:sldId id="368" r:id="rId40"/>
    <p:sldId id="369" r:id="rId41"/>
    <p:sldId id="297" r:id="rId42"/>
    <p:sldId id="258" r:id="rId43"/>
    <p:sldId id="286" r:id="rId44"/>
    <p:sldId id="287" r:id="rId45"/>
    <p:sldId id="288" r:id="rId46"/>
    <p:sldId id="300" r:id="rId47"/>
    <p:sldId id="331" r:id="rId48"/>
    <p:sldId id="279" r:id="rId49"/>
    <p:sldId id="329" r:id="rId50"/>
    <p:sldId id="330" r:id="rId51"/>
    <p:sldId id="302" r:id="rId52"/>
    <p:sldId id="305" r:id="rId53"/>
    <p:sldId id="307" r:id="rId54"/>
    <p:sldId id="333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5" r:id="rId63"/>
    <p:sldId id="346" r:id="rId64"/>
    <p:sldId id="347" r:id="rId65"/>
    <p:sldId id="348" r:id="rId66"/>
    <p:sldId id="349" r:id="rId67"/>
    <p:sldId id="351" r:id="rId68"/>
    <p:sldId id="352" r:id="rId69"/>
    <p:sldId id="353" r:id="rId70"/>
    <p:sldId id="354" r:id="rId71"/>
    <p:sldId id="365" r:id="rId72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370"/>
            <p14:sldId id="259"/>
            <p14:sldId id="265"/>
            <p14:sldId id="274"/>
            <p14:sldId id="276"/>
            <p14:sldId id="277"/>
            <p14:sldId id="278"/>
            <p14:sldId id="275"/>
            <p14:sldId id="283"/>
            <p14:sldId id="284"/>
            <p14:sldId id="311"/>
            <p14:sldId id="312"/>
            <p14:sldId id="314"/>
            <p14:sldId id="315"/>
            <p14:sldId id="316"/>
            <p14:sldId id="299"/>
            <p14:sldId id="317"/>
            <p14:sldId id="318"/>
            <p14:sldId id="319"/>
            <p14:sldId id="320"/>
            <p14:sldId id="321"/>
            <p14:sldId id="322"/>
            <p14:sldId id="372"/>
            <p14:sldId id="326"/>
            <p14:sldId id="327"/>
            <p14:sldId id="325"/>
            <p14:sldId id="324"/>
            <p14:sldId id="301"/>
            <p14:sldId id="355"/>
            <p14:sldId id="356"/>
            <p14:sldId id="280"/>
            <p14:sldId id="358"/>
            <p14:sldId id="359"/>
            <p14:sldId id="361"/>
            <p14:sldId id="360"/>
            <p14:sldId id="362"/>
            <p14:sldId id="363"/>
            <p14:sldId id="367"/>
            <p14:sldId id="368"/>
            <p14:sldId id="369"/>
            <p14:sldId id="297"/>
            <p14:sldId id="258"/>
            <p14:sldId id="286"/>
            <p14:sldId id="287"/>
            <p14:sldId id="288"/>
            <p14:sldId id="300"/>
            <p14:sldId id="331"/>
            <p14:sldId id="279"/>
            <p14:sldId id="329"/>
            <p14:sldId id="330"/>
            <p14:sldId id="302"/>
            <p14:sldId id="305"/>
            <p14:sldId id="307"/>
            <p14:sldId id="333"/>
            <p14:sldId id="337"/>
            <p14:sldId id="338"/>
            <p14:sldId id="339"/>
            <p14:sldId id="340"/>
            <p14:sldId id="341"/>
            <p14:sldId id="342"/>
            <p14:sldId id="343"/>
            <p14:sldId id="345"/>
            <p14:sldId id="346"/>
            <p14:sldId id="347"/>
            <p14:sldId id="348"/>
            <p14:sldId id="349"/>
            <p14:sldId id="351"/>
            <p14:sldId id="352"/>
            <p14:sldId id="353"/>
            <p14:sldId id="354"/>
            <p14:sldId id="365"/>
          </p14:sldIdLst>
        </p14:section>
        <p14:section name="E[" id="{D5E92838-4B32-1743-B4FC-D677339A293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E4"/>
    <a:srgbClr val="56F8F4"/>
    <a:srgbClr val="CEFDFC"/>
    <a:srgbClr val="F963AA"/>
    <a:srgbClr val="09D1CC"/>
    <a:srgbClr val="F73792"/>
    <a:srgbClr val="C7D050"/>
    <a:srgbClr val="0B5394"/>
    <a:srgbClr val="00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63DAD-54D6-B748-B109-C7DA8F612EB3}" v="269" dt="2024-11-08T04:12:21.408"/>
    <p1510:client id="{F18EE7CB-0157-47DF-AA3B-96E449E3C6A7}" v="20444" dt="2024-11-07T19:55:10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E7F63DAD-54D6-B748-B109-C7DA8F612EB3}"/>
    <pc:docChg chg="undo custSel addSld delSld modSld modSection">
      <pc:chgData name="Josh Hug" userId="e2159f7335c131c2" providerId="LiveId" clId="{E7F63DAD-54D6-B748-B109-C7DA8F612EB3}" dt="2024-11-08T04:12:21.408" v="393" actId="20577"/>
      <pc:docMkLst>
        <pc:docMk/>
      </pc:docMkLst>
      <pc:sldChg chg="modSp mod">
        <pc:chgData name="Josh Hug" userId="e2159f7335c131c2" providerId="LiveId" clId="{E7F63DAD-54D6-B748-B109-C7DA8F612EB3}" dt="2024-11-06T01:09:00.061" v="27" actId="207"/>
        <pc:sldMkLst>
          <pc:docMk/>
          <pc:sldMk cId="1636226080" sldId="259"/>
        </pc:sldMkLst>
        <pc:spChg chg="mod">
          <ac:chgData name="Josh Hug" userId="e2159f7335c131c2" providerId="LiveId" clId="{E7F63DAD-54D6-B748-B109-C7DA8F612EB3}" dt="2024-11-06T01:09:00.061" v="27" actId="207"/>
          <ac:spMkLst>
            <pc:docMk/>
            <pc:sldMk cId="1636226080" sldId="259"/>
            <ac:spMk id="6" creationId="{E4743051-EB0B-A560-7009-C3455ED90641}"/>
          </ac:spMkLst>
        </pc:spChg>
      </pc:sldChg>
      <pc:sldChg chg="modSp">
        <pc:chgData name="Josh Hug" userId="e2159f7335c131c2" providerId="LiveId" clId="{E7F63DAD-54D6-B748-B109-C7DA8F612EB3}" dt="2024-11-06T02:19:27.738" v="116" actId="20577"/>
        <pc:sldMkLst>
          <pc:docMk/>
          <pc:sldMk cId="2272955613" sldId="280"/>
        </pc:sldMkLst>
        <pc:spChg chg="mod">
          <ac:chgData name="Josh Hug" userId="e2159f7335c131c2" providerId="LiveId" clId="{E7F63DAD-54D6-B748-B109-C7DA8F612EB3}" dt="2024-11-06T02:19:27.738" v="116" actId="20577"/>
          <ac:spMkLst>
            <pc:docMk/>
            <pc:sldMk cId="2272955613" sldId="280"/>
            <ac:spMk id="3" creationId="{752347F7-AD9B-F1DE-EE52-1C9D43E74A71}"/>
          </ac:spMkLst>
        </pc:spChg>
      </pc:sldChg>
      <pc:sldChg chg="modSp">
        <pc:chgData name="Josh Hug" userId="e2159f7335c131c2" providerId="LiveId" clId="{E7F63DAD-54D6-B748-B109-C7DA8F612EB3}" dt="2024-11-06T02:10:16.231" v="93" actId="20577"/>
        <pc:sldMkLst>
          <pc:docMk/>
          <pc:sldMk cId="355892784" sldId="291"/>
        </pc:sldMkLst>
        <pc:spChg chg="mod">
          <ac:chgData name="Josh Hug" userId="e2159f7335c131c2" providerId="LiveId" clId="{E7F63DAD-54D6-B748-B109-C7DA8F612EB3}" dt="2024-11-06T02:10:16.231" v="93" actId="20577"/>
          <ac:spMkLst>
            <pc:docMk/>
            <pc:sldMk cId="355892784" sldId="291"/>
            <ac:spMk id="3" creationId="{72524874-5B41-B650-5A02-9A692DEE4C08}"/>
          </ac:spMkLst>
        </pc:spChg>
      </pc:sldChg>
      <pc:sldChg chg="modSp">
        <pc:chgData name="Josh Hug" userId="e2159f7335c131c2" providerId="LiveId" clId="{E7F63DAD-54D6-B748-B109-C7DA8F612EB3}" dt="2024-11-06T02:10:26.623" v="98"/>
        <pc:sldMkLst>
          <pc:docMk/>
          <pc:sldMk cId="3426504141" sldId="293"/>
        </pc:sldMkLst>
        <pc:spChg chg="mod">
          <ac:chgData name="Josh Hug" userId="e2159f7335c131c2" providerId="LiveId" clId="{E7F63DAD-54D6-B748-B109-C7DA8F612EB3}" dt="2024-11-06T02:10:26.623" v="98"/>
          <ac:spMkLst>
            <pc:docMk/>
            <pc:sldMk cId="3426504141" sldId="293"/>
            <ac:spMk id="3" creationId="{54B8A333-80BC-51FC-D1D9-DFF71B0EB5DC}"/>
          </ac:spMkLst>
        </pc:spChg>
      </pc:sldChg>
      <pc:sldChg chg="modSp mod">
        <pc:chgData name="Josh Hug" userId="e2159f7335c131c2" providerId="LiveId" clId="{E7F63DAD-54D6-B748-B109-C7DA8F612EB3}" dt="2024-11-06T01:09:47.732" v="36" actId="207"/>
        <pc:sldMkLst>
          <pc:docMk/>
          <pc:sldMk cId="1843902586" sldId="297"/>
        </pc:sldMkLst>
        <pc:spChg chg="mod">
          <ac:chgData name="Josh Hug" userId="e2159f7335c131c2" providerId="LiveId" clId="{E7F63DAD-54D6-B748-B109-C7DA8F612EB3}" dt="2024-11-06T01:09:47.732" v="36" actId="207"/>
          <ac:spMkLst>
            <pc:docMk/>
            <pc:sldMk cId="1843902586" sldId="297"/>
            <ac:spMk id="6" creationId="{2D5A293E-B8AB-DE91-945D-9B3C994CFDEC}"/>
          </ac:spMkLst>
        </pc:spChg>
      </pc:sldChg>
      <pc:sldChg chg="modSp mod">
        <pc:chgData name="Josh Hug" userId="e2159f7335c131c2" providerId="LiveId" clId="{E7F63DAD-54D6-B748-B109-C7DA8F612EB3}" dt="2024-11-06T01:10:00.159" v="42" actId="207"/>
        <pc:sldMkLst>
          <pc:docMk/>
          <pc:sldMk cId="2677162819" sldId="298"/>
        </pc:sldMkLst>
        <pc:spChg chg="mod">
          <ac:chgData name="Josh Hug" userId="e2159f7335c131c2" providerId="LiveId" clId="{E7F63DAD-54D6-B748-B109-C7DA8F612EB3}" dt="2024-11-06T01:10:00.159" v="42" actId="207"/>
          <ac:spMkLst>
            <pc:docMk/>
            <pc:sldMk cId="2677162819" sldId="298"/>
            <ac:spMk id="6" creationId="{964F5BBD-FD14-DD86-A556-EA8421CB537E}"/>
          </ac:spMkLst>
        </pc:spChg>
      </pc:sldChg>
      <pc:sldChg chg="modSp mod">
        <pc:chgData name="Josh Hug" userId="e2159f7335c131c2" providerId="LiveId" clId="{E7F63DAD-54D6-B748-B109-C7DA8F612EB3}" dt="2024-11-06T01:09:15.611" v="31" actId="207"/>
        <pc:sldMkLst>
          <pc:docMk/>
          <pc:sldMk cId="2593289384" sldId="299"/>
        </pc:sldMkLst>
        <pc:spChg chg="mod">
          <ac:chgData name="Josh Hug" userId="e2159f7335c131c2" providerId="LiveId" clId="{E7F63DAD-54D6-B748-B109-C7DA8F612EB3}" dt="2024-11-06T01:08:38.866" v="22" actId="20577"/>
          <ac:spMkLst>
            <pc:docMk/>
            <pc:sldMk cId="2593289384" sldId="299"/>
            <ac:spMk id="2" creationId="{5FDD59AB-5882-3795-4CA5-349669A284AC}"/>
          </ac:spMkLst>
        </pc:spChg>
        <pc:spChg chg="mod">
          <ac:chgData name="Josh Hug" userId="e2159f7335c131c2" providerId="LiveId" clId="{E7F63DAD-54D6-B748-B109-C7DA8F612EB3}" dt="2024-11-06T01:09:15.611" v="31" actId="207"/>
          <ac:spMkLst>
            <pc:docMk/>
            <pc:sldMk cId="2593289384" sldId="299"/>
            <ac:spMk id="6" creationId="{93BDF5E7-C535-678B-B38B-70A86BEB6793}"/>
          </ac:spMkLst>
        </pc:spChg>
      </pc:sldChg>
      <pc:sldChg chg="modSp mod">
        <pc:chgData name="Josh Hug" userId="e2159f7335c131c2" providerId="LiveId" clId="{E7F63DAD-54D6-B748-B109-C7DA8F612EB3}" dt="2024-11-06T01:10:16.970" v="46" actId="207"/>
        <pc:sldMkLst>
          <pc:docMk/>
          <pc:sldMk cId="777481278" sldId="300"/>
        </pc:sldMkLst>
        <pc:spChg chg="mod">
          <ac:chgData name="Josh Hug" userId="e2159f7335c131c2" providerId="LiveId" clId="{E7F63DAD-54D6-B748-B109-C7DA8F612EB3}" dt="2024-11-06T01:10:16.970" v="46" actId="207"/>
          <ac:spMkLst>
            <pc:docMk/>
            <pc:sldMk cId="777481278" sldId="300"/>
            <ac:spMk id="6" creationId="{91C13F3E-29BF-5A5C-E94A-ADB077A0A860}"/>
          </ac:spMkLst>
        </pc:spChg>
      </pc:sldChg>
      <pc:sldChg chg="modSp mod">
        <pc:chgData name="Josh Hug" userId="e2159f7335c131c2" providerId="LiveId" clId="{E7F63DAD-54D6-B748-B109-C7DA8F612EB3}" dt="2024-11-06T01:10:23.267" v="48" actId="207"/>
        <pc:sldMkLst>
          <pc:docMk/>
          <pc:sldMk cId="1022965009" sldId="301"/>
        </pc:sldMkLst>
        <pc:spChg chg="mod">
          <ac:chgData name="Josh Hug" userId="e2159f7335c131c2" providerId="LiveId" clId="{E7F63DAD-54D6-B748-B109-C7DA8F612EB3}" dt="2024-11-06T01:10:23.267" v="48" actId="207"/>
          <ac:spMkLst>
            <pc:docMk/>
            <pc:sldMk cId="1022965009" sldId="301"/>
            <ac:spMk id="6" creationId="{5B2F6C89-48F4-2BB9-5696-7208F9EF0501}"/>
          </ac:spMkLst>
        </pc:spChg>
      </pc:sldChg>
      <pc:sldChg chg="addSp delSp modSp mod">
        <pc:chgData name="Josh Hug" userId="e2159f7335c131c2" providerId="LiveId" clId="{E7F63DAD-54D6-B748-B109-C7DA8F612EB3}" dt="2024-11-06T01:09:50.747" v="38"/>
        <pc:sldMkLst>
          <pc:docMk/>
          <pc:sldMk cId="3365729392" sldId="302"/>
        </pc:sldMkLst>
        <pc:spChg chg="add del mod">
          <ac:chgData name="Josh Hug" userId="e2159f7335c131c2" providerId="LiveId" clId="{E7F63DAD-54D6-B748-B109-C7DA8F612EB3}" dt="2024-11-06T01:09:50.747" v="38"/>
          <ac:spMkLst>
            <pc:docMk/>
            <pc:sldMk cId="3365729392" sldId="302"/>
            <ac:spMk id="4" creationId="{02431EFA-AD40-CB8A-4CD3-AA9940E440B8}"/>
          </ac:spMkLst>
        </pc:spChg>
        <pc:spChg chg="mod">
          <ac:chgData name="Josh Hug" userId="e2159f7335c131c2" providerId="LiveId" clId="{E7F63DAD-54D6-B748-B109-C7DA8F612EB3}" dt="2024-11-06T01:08:47.700" v="25" actId="113"/>
          <ac:spMkLst>
            <pc:docMk/>
            <pc:sldMk cId="3365729392" sldId="302"/>
            <ac:spMk id="6" creationId="{2BA02583-2583-44CF-402F-863C84191242}"/>
          </ac:spMkLst>
        </pc:spChg>
      </pc:sldChg>
      <pc:sldChg chg="modSp">
        <pc:chgData name="Josh Hug" userId="e2159f7335c131c2" providerId="LiveId" clId="{E7F63DAD-54D6-B748-B109-C7DA8F612EB3}" dt="2024-11-06T01:16:26.159" v="50" actId="20577"/>
        <pc:sldMkLst>
          <pc:docMk/>
          <pc:sldMk cId="2271635174" sldId="307"/>
        </pc:sldMkLst>
        <pc:spChg chg="mod">
          <ac:chgData name="Josh Hug" userId="e2159f7335c131c2" providerId="LiveId" clId="{E7F63DAD-54D6-B748-B109-C7DA8F612EB3}" dt="2024-11-06T01:16:26.159" v="50" actId="20577"/>
          <ac:spMkLst>
            <pc:docMk/>
            <pc:sldMk cId="2271635174" sldId="307"/>
            <ac:spMk id="3" creationId="{1560D868-8464-4BA1-D045-8A7121014DA0}"/>
          </ac:spMkLst>
        </pc:spChg>
      </pc:sldChg>
      <pc:sldChg chg="modSp mod">
        <pc:chgData name="Josh Hug" userId="e2159f7335c131c2" providerId="LiveId" clId="{E7F63DAD-54D6-B748-B109-C7DA8F612EB3}" dt="2024-11-06T01:45:53.107" v="81" actId="20577"/>
        <pc:sldMkLst>
          <pc:docMk/>
          <pc:sldMk cId="3951647600" sldId="317"/>
        </pc:sldMkLst>
        <pc:spChg chg="mod">
          <ac:chgData name="Josh Hug" userId="e2159f7335c131c2" providerId="LiveId" clId="{E7F63DAD-54D6-B748-B109-C7DA8F612EB3}" dt="2024-11-06T01:45:53.107" v="81" actId="20577"/>
          <ac:spMkLst>
            <pc:docMk/>
            <pc:sldMk cId="3951647600" sldId="317"/>
            <ac:spMk id="3" creationId="{0342A2C9-B0E5-0468-C5CC-36B11624898A}"/>
          </ac:spMkLst>
        </pc:spChg>
      </pc:sldChg>
      <pc:sldChg chg="modSp modAnim">
        <pc:chgData name="Josh Hug" userId="e2159f7335c131c2" providerId="LiveId" clId="{E7F63DAD-54D6-B748-B109-C7DA8F612EB3}" dt="2024-11-06T01:51:17.953" v="83" actId="20577"/>
        <pc:sldMkLst>
          <pc:docMk/>
          <pc:sldMk cId="4156040715" sldId="320"/>
        </pc:sldMkLst>
        <pc:spChg chg="mod">
          <ac:chgData name="Josh Hug" userId="e2159f7335c131c2" providerId="LiveId" clId="{E7F63DAD-54D6-B748-B109-C7DA8F612EB3}" dt="2024-11-06T01:51:17.953" v="83" actId="20577"/>
          <ac:spMkLst>
            <pc:docMk/>
            <pc:sldMk cId="4156040715" sldId="320"/>
            <ac:spMk id="3" creationId="{A5849B63-9EE2-4430-A032-7CE997DA025A}"/>
          </ac:spMkLst>
        </pc:spChg>
      </pc:sldChg>
      <pc:sldChg chg="modSp mod">
        <pc:chgData name="Josh Hug" userId="e2159f7335c131c2" providerId="LiveId" clId="{E7F63DAD-54D6-B748-B109-C7DA8F612EB3}" dt="2024-11-08T04:12:21.408" v="393" actId="20577"/>
        <pc:sldMkLst>
          <pc:docMk/>
          <pc:sldMk cId="2887537642" sldId="322"/>
        </pc:sldMkLst>
        <pc:spChg chg="mod">
          <ac:chgData name="Josh Hug" userId="e2159f7335c131c2" providerId="LiveId" clId="{E7F63DAD-54D6-B748-B109-C7DA8F612EB3}" dt="2024-11-08T04:12:21.408" v="393" actId="20577"/>
          <ac:spMkLst>
            <pc:docMk/>
            <pc:sldMk cId="2887537642" sldId="322"/>
            <ac:spMk id="3" creationId="{BAD442FA-02A8-6B32-E0B0-7031C1094C68}"/>
          </ac:spMkLst>
        </pc:spChg>
      </pc:sldChg>
      <pc:sldChg chg="modSp">
        <pc:chgData name="Josh Hug" userId="e2159f7335c131c2" providerId="LiveId" clId="{E7F63DAD-54D6-B748-B109-C7DA8F612EB3}" dt="2024-11-06T01:55:50.428" v="85" actId="20577"/>
        <pc:sldMkLst>
          <pc:docMk/>
          <pc:sldMk cId="641206548" sldId="327"/>
        </pc:sldMkLst>
        <pc:spChg chg="mod">
          <ac:chgData name="Josh Hug" userId="e2159f7335c131c2" providerId="LiveId" clId="{E7F63DAD-54D6-B748-B109-C7DA8F612EB3}" dt="2024-11-06T01:55:50.428" v="85" actId="20577"/>
          <ac:spMkLst>
            <pc:docMk/>
            <pc:sldMk cId="641206548" sldId="327"/>
            <ac:spMk id="3" creationId="{B479D816-6639-71D0-7DBF-1A16093805E2}"/>
          </ac:spMkLst>
        </pc:spChg>
      </pc:sldChg>
      <pc:sldChg chg="modSp mod">
        <pc:chgData name="Josh Hug" userId="e2159f7335c131c2" providerId="LiveId" clId="{E7F63DAD-54D6-B748-B109-C7DA8F612EB3}" dt="2024-11-06T01:16:29.201" v="52" actId="20577"/>
        <pc:sldMkLst>
          <pc:docMk/>
          <pc:sldMk cId="1573582995" sldId="333"/>
        </pc:sldMkLst>
        <pc:spChg chg="mod">
          <ac:chgData name="Josh Hug" userId="e2159f7335c131c2" providerId="LiveId" clId="{E7F63DAD-54D6-B748-B109-C7DA8F612EB3}" dt="2024-11-06T01:16:29.201" v="52" actId="20577"/>
          <ac:spMkLst>
            <pc:docMk/>
            <pc:sldMk cId="1573582995" sldId="333"/>
            <ac:spMk id="3" creationId="{19294751-4DAA-C386-7361-71BE6970FD01}"/>
          </ac:spMkLst>
        </pc:spChg>
      </pc:sldChg>
      <pc:sldChg chg="modSp mod">
        <pc:chgData name="Josh Hug" userId="e2159f7335c131c2" providerId="LiveId" clId="{E7F63DAD-54D6-B748-B109-C7DA8F612EB3}" dt="2024-11-06T01:19:10.720" v="54" actId="20577"/>
        <pc:sldMkLst>
          <pc:docMk/>
          <pc:sldMk cId="3842647886" sldId="337"/>
        </pc:sldMkLst>
        <pc:spChg chg="mod">
          <ac:chgData name="Josh Hug" userId="e2159f7335c131c2" providerId="LiveId" clId="{E7F63DAD-54D6-B748-B109-C7DA8F612EB3}" dt="2024-11-06T01:19:10.720" v="54" actId="20577"/>
          <ac:spMkLst>
            <pc:docMk/>
            <pc:sldMk cId="3842647886" sldId="337"/>
            <ac:spMk id="3" creationId="{BEBFB9DA-BC5E-E916-9673-D46158CC8DF9}"/>
          </ac:spMkLst>
        </pc:spChg>
      </pc:sldChg>
      <pc:sldChg chg="modSp mod">
        <pc:chgData name="Josh Hug" userId="e2159f7335c131c2" providerId="LiveId" clId="{E7F63DAD-54D6-B748-B109-C7DA8F612EB3}" dt="2024-11-06T01:19:15.169" v="56" actId="20577"/>
        <pc:sldMkLst>
          <pc:docMk/>
          <pc:sldMk cId="637087564" sldId="338"/>
        </pc:sldMkLst>
        <pc:spChg chg="mod">
          <ac:chgData name="Josh Hug" userId="e2159f7335c131c2" providerId="LiveId" clId="{E7F63DAD-54D6-B748-B109-C7DA8F612EB3}" dt="2024-11-06T01:19:15.169" v="56" actId="20577"/>
          <ac:spMkLst>
            <pc:docMk/>
            <pc:sldMk cId="637087564" sldId="338"/>
            <ac:spMk id="3" creationId="{F04CD4FE-5709-59AC-0E0B-8DB272FD770B}"/>
          </ac:spMkLst>
        </pc:spChg>
      </pc:sldChg>
      <pc:sldChg chg="modSp modAnim">
        <pc:chgData name="Josh Hug" userId="e2159f7335c131c2" providerId="LiveId" clId="{E7F63DAD-54D6-B748-B109-C7DA8F612EB3}" dt="2024-11-06T02:22:53.033" v="124" actId="20577"/>
        <pc:sldMkLst>
          <pc:docMk/>
          <pc:sldMk cId="3776823862" sldId="358"/>
        </pc:sldMkLst>
        <pc:spChg chg="mod">
          <ac:chgData name="Josh Hug" userId="e2159f7335c131c2" providerId="LiveId" clId="{E7F63DAD-54D6-B748-B109-C7DA8F612EB3}" dt="2024-11-06T02:22:53.033" v="124" actId="20577"/>
          <ac:spMkLst>
            <pc:docMk/>
            <pc:sldMk cId="3776823862" sldId="358"/>
            <ac:spMk id="3" creationId="{2874FEA6-495B-F8DB-3916-5A1626769A93}"/>
          </ac:spMkLst>
        </pc:spChg>
      </pc:sldChg>
      <pc:sldChg chg="modSp">
        <pc:chgData name="Josh Hug" userId="e2159f7335c131c2" providerId="LiveId" clId="{E7F63DAD-54D6-B748-B109-C7DA8F612EB3}" dt="2024-11-06T01:06:41.164" v="3" actId="20577"/>
        <pc:sldMkLst>
          <pc:docMk/>
          <pc:sldMk cId="4191572908" sldId="368"/>
        </pc:sldMkLst>
        <pc:spChg chg="mod">
          <ac:chgData name="Josh Hug" userId="e2159f7335c131c2" providerId="LiveId" clId="{E7F63DAD-54D6-B748-B109-C7DA8F612EB3}" dt="2024-11-06T01:06:41.164" v="3" actId="20577"/>
          <ac:spMkLst>
            <pc:docMk/>
            <pc:sldMk cId="4191572908" sldId="368"/>
            <ac:spMk id="3" creationId="{9C2A9785-37DC-B597-F16A-0923724F54B4}"/>
          </ac:spMkLst>
        </pc:spChg>
      </pc:sldChg>
      <pc:sldChg chg="modSp">
        <pc:chgData name="Josh Hug" userId="e2159f7335c131c2" providerId="LiveId" clId="{E7F63DAD-54D6-B748-B109-C7DA8F612EB3}" dt="2024-11-06T01:06:43.706" v="5" actId="20577"/>
        <pc:sldMkLst>
          <pc:docMk/>
          <pc:sldMk cId="453810684" sldId="369"/>
        </pc:sldMkLst>
        <pc:spChg chg="mod">
          <ac:chgData name="Josh Hug" userId="e2159f7335c131c2" providerId="LiveId" clId="{E7F63DAD-54D6-B748-B109-C7DA8F612EB3}" dt="2024-11-06T01:06:43.706" v="5" actId="20577"/>
          <ac:spMkLst>
            <pc:docMk/>
            <pc:sldMk cId="453810684" sldId="369"/>
            <ac:spMk id="3" creationId="{BE2693E6-27B6-5F99-6A00-F8F48EE4B90C}"/>
          </ac:spMkLst>
        </pc:spChg>
      </pc:sldChg>
      <pc:sldChg chg="modSp new del mod">
        <pc:chgData name="Josh Hug" userId="e2159f7335c131c2" providerId="LiveId" clId="{E7F63DAD-54D6-B748-B109-C7DA8F612EB3}" dt="2024-11-06T01:06:54.720" v="13" actId="2696"/>
        <pc:sldMkLst>
          <pc:docMk/>
          <pc:sldMk cId="1880348855" sldId="370"/>
        </pc:sldMkLst>
        <pc:spChg chg="mod">
          <ac:chgData name="Josh Hug" userId="e2159f7335c131c2" providerId="LiveId" clId="{E7F63DAD-54D6-B748-B109-C7DA8F612EB3}" dt="2024-11-06T01:06:50.991" v="12" actId="20577"/>
          <ac:spMkLst>
            <pc:docMk/>
            <pc:sldMk cId="1880348855" sldId="370"/>
            <ac:spMk id="2" creationId="{933B5787-BF9D-4639-6B95-4FD583F8EEC9}"/>
          </ac:spMkLst>
        </pc:spChg>
      </pc:sldChg>
    </pc:docChg>
  </pc:docChgLst>
  <pc:docChgLst>
    <pc:chgData name="Josh Hug" userId="e2159f7335c131c2" providerId="LiveId" clId="{F18EE7CB-0157-47DF-AA3B-96E449E3C6A7}"/>
    <pc:docChg chg="undo redo custSel addSld delSld modSld sldOrd modSection">
      <pc:chgData name="Josh Hug" userId="e2159f7335c131c2" providerId="LiveId" clId="{F18EE7CB-0157-47DF-AA3B-96E449E3C6A7}" dt="2024-11-07T19:55:10.607" v="20356" actId="20577"/>
      <pc:docMkLst>
        <pc:docMk/>
      </pc:docMkLst>
      <pc:sldChg chg="modSp mod">
        <pc:chgData name="Josh Hug" userId="e2159f7335c131c2" providerId="LiveId" clId="{F18EE7CB-0157-47DF-AA3B-96E449E3C6A7}" dt="2024-11-04T17:59:54.368" v="1" actId="20577"/>
        <pc:sldMkLst>
          <pc:docMk/>
          <pc:sldMk cId="71285109" sldId="257"/>
        </pc:sldMkLst>
        <pc:spChg chg="mod">
          <ac:chgData name="Josh Hug" userId="e2159f7335c131c2" providerId="LiveId" clId="{F18EE7CB-0157-47DF-AA3B-96E449E3C6A7}" dt="2024-11-04T17:59:54.368" v="1" actId="20577"/>
          <ac:spMkLst>
            <pc:docMk/>
            <pc:sldMk cId="71285109" sldId="257"/>
            <ac:spMk id="3" creationId="{DCFA349B-9994-4F4A-9258-8CCACBF73DA3}"/>
          </ac:spMkLst>
        </pc:spChg>
      </pc:sldChg>
      <pc:sldChg chg="modSp mod">
        <pc:chgData name="Josh Hug" userId="e2159f7335c131c2" providerId="LiveId" clId="{F18EE7CB-0157-47DF-AA3B-96E449E3C6A7}" dt="2024-11-04T18:02:43.638" v="44" actId="20577"/>
        <pc:sldMkLst>
          <pc:docMk/>
          <pc:sldMk cId="180412995" sldId="258"/>
        </pc:sldMkLst>
        <pc:spChg chg="mod">
          <ac:chgData name="Josh Hug" userId="e2159f7335c131c2" providerId="LiveId" clId="{F18EE7CB-0157-47DF-AA3B-96E449E3C6A7}" dt="2024-11-04T18:02:43.638" v="44" actId="20577"/>
          <ac:spMkLst>
            <pc:docMk/>
            <pc:sldMk cId="180412995" sldId="258"/>
            <ac:spMk id="2" creationId="{EE1CAF9A-AB58-C054-DDC7-64D7BA35870B}"/>
          </ac:spMkLst>
        </pc:spChg>
        <pc:spChg chg="mod">
          <ac:chgData name="Josh Hug" userId="e2159f7335c131c2" providerId="LiveId" clId="{F18EE7CB-0157-47DF-AA3B-96E449E3C6A7}" dt="2024-11-04T18:01:02.296" v="4" actId="20577"/>
          <ac:spMkLst>
            <pc:docMk/>
            <pc:sldMk cId="180412995" sldId="258"/>
            <ac:spMk id="3" creationId="{9991C60B-4C92-2D5C-3E33-BBE4BA662263}"/>
          </ac:spMkLst>
        </pc:spChg>
      </pc:sldChg>
      <pc:sldChg chg="modSp mod">
        <pc:chgData name="Josh Hug" userId="e2159f7335c131c2" providerId="LiveId" clId="{F18EE7CB-0157-47DF-AA3B-96E449E3C6A7}" dt="2024-11-06T00:43:53.159" v="20351"/>
        <pc:sldMkLst>
          <pc:docMk/>
          <pc:sldMk cId="1636226080" sldId="259"/>
        </pc:sldMkLst>
        <pc:spChg chg="mod">
          <ac:chgData name="Josh Hug" userId="e2159f7335c131c2" providerId="LiveId" clId="{F18EE7CB-0157-47DF-AA3B-96E449E3C6A7}" dt="2024-11-06T00:43:53.159" v="20351"/>
          <ac:spMkLst>
            <pc:docMk/>
            <pc:sldMk cId="1636226080" sldId="259"/>
            <ac:spMk id="6" creationId="{E4743051-EB0B-A560-7009-C3455ED90641}"/>
          </ac:spMkLst>
        </pc:spChg>
      </pc:sldChg>
      <pc:sldChg chg="addSp modSp mod">
        <pc:chgData name="Josh Hug" userId="e2159f7335c131c2" providerId="LiveId" clId="{F18EE7CB-0157-47DF-AA3B-96E449E3C6A7}" dt="2024-11-05T16:16:16.864" v="2050" actId="20577"/>
        <pc:sldMkLst>
          <pc:docMk/>
          <pc:sldMk cId="2251552056" sldId="278"/>
        </pc:sldMkLst>
        <pc:spChg chg="add mod">
          <ac:chgData name="Josh Hug" userId="e2159f7335c131c2" providerId="LiveId" clId="{F18EE7CB-0157-47DF-AA3B-96E449E3C6A7}" dt="2024-11-05T16:16:16.864" v="2050" actId="20577"/>
          <ac:spMkLst>
            <pc:docMk/>
            <pc:sldMk cId="2251552056" sldId="278"/>
            <ac:spMk id="5" creationId="{1403E327-16E8-139C-2F2E-516AE51DD5B1}"/>
          </ac:spMkLst>
        </pc:spChg>
      </pc:sldChg>
      <pc:sldChg chg="modSp mod modAnim">
        <pc:chgData name="Josh Hug" userId="e2159f7335c131c2" providerId="LiveId" clId="{F18EE7CB-0157-47DF-AA3B-96E449E3C6A7}" dt="2024-11-06T00:23:55.379" v="18501"/>
        <pc:sldMkLst>
          <pc:docMk/>
          <pc:sldMk cId="3235000476" sldId="279"/>
        </pc:sldMkLst>
        <pc:spChg chg="mod">
          <ac:chgData name="Josh Hug" userId="e2159f7335c131c2" providerId="LiveId" clId="{F18EE7CB-0157-47DF-AA3B-96E449E3C6A7}" dt="2024-11-05T19:15:36.196" v="8856" actId="20577"/>
          <ac:spMkLst>
            <pc:docMk/>
            <pc:sldMk cId="3235000476" sldId="279"/>
            <ac:spMk id="2" creationId="{9D6444A9-C8E5-70D4-0BDC-048DE2EF9D34}"/>
          </ac:spMkLst>
        </pc:spChg>
        <pc:spChg chg="mod">
          <ac:chgData name="Josh Hug" userId="e2159f7335c131c2" providerId="LiveId" clId="{F18EE7CB-0157-47DF-AA3B-96E449E3C6A7}" dt="2024-11-05T20:03:58.479" v="9830" actId="20577"/>
          <ac:spMkLst>
            <pc:docMk/>
            <pc:sldMk cId="3235000476" sldId="279"/>
            <ac:spMk id="3" creationId="{E6D92AD6-6B24-17A4-FD0D-784288700AD9}"/>
          </ac:spMkLst>
        </pc:spChg>
      </pc:sldChg>
      <pc:sldChg chg="modSp add mod modAnim">
        <pc:chgData name="Josh Hug" userId="e2159f7335c131c2" providerId="LiveId" clId="{F18EE7CB-0157-47DF-AA3B-96E449E3C6A7}" dt="2024-11-06T00:25:02.535" v="18540" actId="20577"/>
        <pc:sldMkLst>
          <pc:docMk/>
          <pc:sldMk cId="2272955613" sldId="280"/>
        </pc:sldMkLst>
        <pc:spChg chg="mod">
          <ac:chgData name="Josh Hug" userId="e2159f7335c131c2" providerId="LiveId" clId="{F18EE7CB-0157-47DF-AA3B-96E449E3C6A7}" dt="2024-11-06T00:25:02.535" v="18540" actId="20577"/>
          <ac:spMkLst>
            <pc:docMk/>
            <pc:sldMk cId="2272955613" sldId="280"/>
            <ac:spMk id="3" creationId="{752347F7-AD9B-F1DE-EE52-1C9D43E74A71}"/>
          </ac:spMkLst>
        </pc:spChg>
      </pc:sldChg>
      <pc:sldChg chg="del">
        <pc:chgData name="Josh Hug" userId="e2159f7335c131c2" providerId="LiveId" clId="{F18EE7CB-0157-47DF-AA3B-96E449E3C6A7}" dt="2024-11-05T20:10:24.628" v="10112" actId="2696"/>
        <pc:sldMkLst>
          <pc:docMk/>
          <pc:sldMk cId="3703881919" sldId="280"/>
        </pc:sldMkLst>
      </pc:sldChg>
      <pc:sldChg chg="addSp delSp modSp mod delAnim modAnim">
        <pc:chgData name="Josh Hug" userId="e2159f7335c131c2" providerId="LiveId" clId="{F18EE7CB-0157-47DF-AA3B-96E449E3C6A7}" dt="2024-11-05T16:24:38.340" v="2458"/>
        <pc:sldMkLst>
          <pc:docMk/>
          <pc:sldMk cId="4142062418" sldId="283"/>
        </pc:sldMkLst>
        <pc:spChg chg="mod">
          <ac:chgData name="Josh Hug" userId="e2159f7335c131c2" providerId="LiveId" clId="{F18EE7CB-0157-47DF-AA3B-96E449E3C6A7}" dt="2024-11-05T16:17:56.739" v="2113" actId="20577"/>
          <ac:spMkLst>
            <pc:docMk/>
            <pc:sldMk cId="4142062418" sldId="283"/>
            <ac:spMk id="3" creationId="{1B7F6044-74DE-A4A7-B953-73C6BC359657}"/>
          </ac:spMkLst>
        </pc:spChg>
        <pc:spChg chg="add del">
          <ac:chgData name="Josh Hug" userId="e2159f7335c131c2" providerId="LiveId" clId="{F18EE7CB-0157-47DF-AA3B-96E449E3C6A7}" dt="2024-11-05T16:16:50.658" v="2054" actId="11529"/>
          <ac:spMkLst>
            <pc:docMk/>
            <pc:sldMk cId="4142062418" sldId="283"/>
            <ac:spMk id="4" creationId="{49A94C8D-F154-ACEE-73F8-D8E858A1099F}"/>
          </ac:spMkLst>
        </pc:spChg>
        <pc:spChg chg="del mod">
          <ac:chgData name="Josh Hug" userId="e2159f7335c131c2" providerId="LiveId" clId="{F18EE7CB-0157-47DF-AA3B-96E449E3C6A7}" dt="2024-11-05T16:20:39.109" v="2354" actId="478"/>
          <ac:spMkLst>
            <pc:docMk/>
            <pc:sldMk cId="4142062418" sldId="283"/>
            <ac:spMk id="5" creationId="{32C9611C-E8D9-15C8-F47C-E67047664634}"/>
          </ac:spMkLst>
        </pc:spChg>
        <pc:spChg chg="del">
          <ac:chgData name="Josh Hug" userId="e2159f7335c131c2" providerId="LiveId" clId="{F18EE7CB-0157-47DF-AA3B-96E449E3C6A7}" dt="2024-11-05T16:20:40.470" v="2355" actId="478"/>
          <ac:spMkLst>
            <pc:docMk/>
            <pc:sldMk cId="4142062418" sldId="283"/>
            <ac:spMk id="6" creationId="{DC92F56F-B067-79B9-1B41-C6FE16991B8C}"/>
          </ac:spMkLst>
        </pc:spChg>
        <pc:spChg chg="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7" creationId="{9D652A74-F9F3-13D6-6D82-48268E3C4564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8" creationId="{496162A1-B130-0BF2-FD9E-B089C40E68DA}"/>
          </ac:spMkLst>
        </pc:spChg>
        <pc:spChg chg="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9" creationId="{A354357F-3E30-7551-57D5-A9EFAEA34FE2}"/>
          </ac:spMkLst>
        </pc:spChg>
        <pc:spChg chg="del">
          <ac:chgData name="Josh Hug" userId="e2159f7335c131c2" providerId="LiveId" clId="{F18EE7CB-0157-47DF-AA3B-96E449E3C6A7}" dt="2024-11-05T16:16:35.371" v="2052" actId="478"/>
          <ac:spMkLst>
            <pc:docMk/>
            <pc:sldMk cId="4142062418" sldId="283"/>
            <ac:spMk id="10" creationId="{D50DF315-8D63-0DB6-5951-167773F5FEAC}"/>
          </ac:spMkLst>
        </pc:spChg>
        <pc:spChg chg="add del mod">
          <ac:chgData name="Josh Hug" userId="e2159f7335c131c2" providerId="LiveId" clId="{F18EE7CB-0157-47DF-AA3B-96E449E3C6A7}" dt="2024-11-05T16:17:37.454" v="2105" actId="478"/>
          <ac:spMkLst>
            <pc:docMk/>
            <pc:sldMk cId="4142062418" sldId="283"/>
            <ac:spMk id="11" creationId="{85B022AC-A90A-18CA-20D3-2B000FB5C1EE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12" creationId="{52C8BE5B-B012-236E-3FF2-4496D68A8147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13" creationId="{DCFB32EC-4D07-CFC2-17CB-64507073C0C0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14" creationId="{1FEA405D-3CF4-5225-EFB4-94FD669EE698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15" creationId="{4FCB990D-5B6A-B605-9C55-1F7853E63C45}"/>
          </ac:spMkLst>
        </pc:spChg>
        <pc:spChg chg="add mod">
          <ac:chgData name="Josh Hug" userId="e2159f7335c131c2" providerId="LiveId" clId="{F18EE7CB-0157-47DF-AA3B-96E449E3C6A7}" dt="2024-11-05T16:23:27.170" v="2439" actId="1076"/>
          <ac:spMkLst>
            <pc:docMk/>
            <pc:sldMk cId="4142062418" sldId="283"/>
            <ac:spMk id="16" creationId="{E2A6AD6D-4817-88D6-7D9B-AF297F14D3F6}"/>
          </ac:spMkLst>
        </pc:spChg>
        <pc:graphicFrameChg chg="add mod modGraphic">
          <ac:chgData name="Josh Hug" userId="e2159f7335c131c2" providerId="LiveId" clId="{F18EE7CB-0157-47DF-AA3B-96E449E3C6A7}" dt="2024-11-05T16:24:38.340" v="2458"/>
          <ac:graphicFrameMkLst>
            <pc:docMk/>
            <pc:sldMk cId="4142062418" sldId="283"/>
            <ac:graphicFrameMk id="17" creationId="{AFF52EF6-92E3-53C4-0743-A8F4BB869AF9}"/>
          </ac:graphicFrameMkLst>
        </pc:graphicFrameChg>
        <pc:graphicFrameChg chg="add mod modGraphic">
          <ac:chgData name="Josh Hug" userId="e2159f7335c131c2" providerId="LiveId" clId="{F18EE7CB-0157-47DF-AA3B-96E449E3C6A7}" dt="2024-11-05T16:24:10.883" v="2448"/>
          <ac:graphicFrameMkLst>
            <pc:docMk/>
            <pc:sldMk cId="4142062418" sldId="283"/>
            <ac:graphicFrameMk id="18" creationId="{F1B3EBF8-57E5-BD6B-ADF1-EDA19268AC70}"/>
          </ac:graphicFrameMkLst>
        </pc:graphicFrameChg>
      </pc:sldChg>
      <pc:sldChg chg="addSp modSp mod modAnim">
        <pc:chgData name="Josh Hug" userId="e2159f7335c131c2" providerId="LiveId" clId="{F18EE7CB-0157-47DF-AA3B-96E449E3C6A7}" dt="2024-11-05T16:28:27.451" v="2581" actId="207"/>
        <pc:sldMkLst>
          <pc:docMk/>
          <pc:sldMk cId="2536431311" sldId="284"/>
        </pc:sldMkLst>
        <pc:spChg chg="mod">
          <ac:chgData name="Josh Hug" userId="e2159f7335c131c2" providerId="LiveId" clId="{F18EE7CB-0157-47DF-AA3B-96E449E3C6A7}" dt="2024-11-05T16:25:04.257" v="2469" actId="20577"/>
          <ac:spMkLst>
            <pc:docMk/>
            <pc:sldMk cId="2536431311" sldId="284"/>
            <ac:spMk id="3" creationId="{D8B8CFBB-2C38-6CB5-59D6-09A4864FB6D8}"/>
          </ac:spMkLst>
        </pc:spChg>
        <pc:spChg chg="add mod">
          <ac:chgData name="Josh Hug" userId="e2159f7335c131c2" providerId="LiveId" clId="{F18EE7CB-0157-47DF-AA3B-96E449E3C6A7}" dt="2024-11-05T16:27:20.095" v="2571" actId="255"/>
          <ac:spMkLst>
            <pc:docMk/>
            <pc:sldMk cId="2536431311" sldId="284"/>
            <ac:spMk id="4" creationId="{D605246A-18F4-3804-CF6E-CB0C42A829BC}"/>
          </ac:spMkLst>
        </pc:spChg>
        <pc:spChg chg="mod">
          <ac:chgData name="Josh Hug" userId="e2159f7335c131c2" providerId="LiveId" clId="{F18EE7CB-0157-47DF-AA3B-96E449E3C6A7}" dt="2024-11-05T16:27:39.916" v="2575" actId="20577"/>
          <ac:spMkLst>
            <pc:docMk/>
            <pc:sldMk cId="2536431311" sldId="284"/>
            <ac:spMk id="7" creationId="{B3874088-74B7-D103-298D-FBAE6C61776B}"/>
          </ac:spMkLst>
        </pc:spChg>
        <pc:graphicFrameChg chg="mod modGraphic">
          <ac:chgData name="Josh Hug" userId="e2159f7335c131c2" providerId="LiveId" clId="{F18EE7CB-0157-47DF-AA3B-96E449E3C6A7}" dt="2024-11-05T16:26:18.587" v="2488" actId="122"/>
          <ac:graphicFrameMkLst>
            <pc:docMk/>
            <pc:sldMk cId="2536431311" sldId="284"/>
            <ac:graphicFrameMk id="5" creationId="{ECD7BF8E-C86C-31A5-0BFB-C11A6B6EECDC}"/>
          </ac:graphicFrameMkLst>
        </pc:graphicFrameChg>
        <pc:graphicFrameChg chg="mod modGraphic">
          <ac:chgData name="Josh Hug" userId="e2159f7335c131c2" providerId="LiveId" clId="{F18EE7CB-0157-47DF-AA3B-96E449E3C6A7}" dt="2024-11-05T16:26:13.949" v="2486" actId="122"/>
          <ac:graphicFrameMkLst>
            <pc:docMk/>
            <pc:sldMk cId="2536431311" sldId="284"/>
            <ac:graphicFrameMk id="6" creationId="{4FEB8E04-541F-8078-6C49-5A1AE4C21DED}"/>
          </ac:graphicFrameMkLst>
        </pc:graphicFrameChg>
        <pc:graphicFrameChg chg="mod modGraphic">
          <ac:chgData name="Josh Hug" userId="e2159f7335c131c2" providerId="LiveId" clId="{F18EE7CB-0157-47DF-AA3B-96E449E3C6A7}" dt="2024-11-05T16:28:27.451" v="2581" actId="207"/>
          <ac:graphicFrameMkLst>
            <pc:docMk/>
            <pc:sldMk cId="2536431311" sldId="284"/>
            <ac:graphicFrameMk id="8" creationId="{2A6D603A-98F8-98F8-5DCF-430F30118DB9}"/>
          </ac:graphicFrameMkLst>
        </pc:graphicFrameChg>
      </pc:sldChg>
      <pc:sldChg chg="modSp add del mod">
        <pc:chgData name="Josh Hug" userId="e2159f7335c131c2" providerId="LiveId" clId="{F18EE7CB-0157-47DF-AA3B-96E449E3C6A7}" dt="2024-11-04T18:18:13.858" v="1862" actId="47"/>
        <pc:sldMkLst>
          <pc:docMk/>
          <pc:sldMk cId="2524155731" sldId="285"/>
        </pc:sldMkLst>
        <pc:spChg chg="mod">
          <ac:chgData name="Josh Hug" userId="e2159f7335c131c2" providerId="LiveId" clId="{F18EE7CB-0157-47DF-AA3B-96E449E3C6A7}" dt="2024-11-04T18:03:08.083" v="190" actId="20577"/>
          <ac:spMkLst>
            <pc:docMk/>
            <pc:sldMk cId="2524155731" sldId="285"/>
            <ac:spMk id="2" creationId="{306EF331-70FF-5962-9174-577DFB50BF97}"/>
          </ac:spMkLst>
        </pc:spChg>
        <pc:spChg chg="mod">
          <ac:chgData name="Josh Hug" userId="e2159f7335c131c2" providerId="LiveId" clId="{F18EE7CB-0157-47DF-AA3B-96E449E3C6A7}" dt="2024-11-04T18:05:38.585" v="484"/>
          <ac:spMkLst>
            <pc:docMk/>
            <pc:sldMk cId="2524155731" sldId="285"/>
            <ac:spMk id="3" creationId="{0B22BA8D-490F-5495-48B6-72B6CCE97B23}"/>
          </ac:spMkLst>
        </pc:spChg>
      </pc:sldChg>
      <pc:sldChg chg="modSp add mod ord">
        <pc:chgData name="Josh Hug" userId="e2159f7335c131c2" providerId="LiveId" clId="{F18EE7CB-0157-47DF-AA3B-96E449E3C6A7}" dt="2024-11-04T18:15:51.522" v="1742" actId="5793"/>
        <pc:sldMkLst>
          <pc:docMk/>
          <pc:sldMk cId="1741855033" sldId="286"/>
        </pc:sldMkLst>
        <pc:spChg chg="mod">
          <ac:chgData name="Josh Hug" userId="e2159f7335c131c2" providerId="LiveId" clId="{F18EE7CB-0157-47DF-AA3B-96E449E3C6A7}" dt="2024-11-04T18:15:51.522" v="1742" actId="5793"/>
          <ac:spMkLst>
            <pc:docMk/>
            <pc:sldMk cId="1741855033" sldId="286"/>
            <ac:spMk id="3" creationId="{2E9E419A-3DFD-A842-EB4C-F78F10EA9941}"/>
          </ac:spMkLst>
        </pc:spChg>
      </pc:sldChg>
      <pc:sldChg chg="modSp add mod">
        <pc:chgData name="Josh Hug" userId="e2159f7335c131c2" providerId="LiveId" clId="{F18EE7CB-0157-47DF-AA3B-96E449E3C6A7}" dt="2024-11-04T18:13:46.161" v="1738" actId="20577"/>
        <pc:sldMkLst>
          <pc:docMk/>
          <pc:sldMk cId="1114566379" sldId="287"/>
        </pc:sldMkLst>
        <pc:spChg chg="mod">
          <ac:chgData name="Josh Hug" userId="e2159f7335c131c2" providerId="LiveId" clId="{F18EE7CB-0157-47DF-AA3B-96E449E3C6A7}" dt="2024-11-04T18:13:46.161" v="1738" actId="20577"/>
          <ac:spMkLst>
            <pc:docMk/>
            <pc:sldMk cId="1114566379" sldId="287"/>
            <ac:spMk id="3" creationId="{D309319B-4C7B-882B-559D-520966AD8AD0}"/>
          </ac:spMkLst>
        </pc:spChg>
      </pc:sldChg>
      <pc:sldChg chg="addSp modSp add mod">
        <pc:chgData name="Josh Hug" userId="e2159f7335c131c2" providerId="LiveId" clId="{F18EE7CB-0157-47DF-AA3B-96E449E3C6A7}" dt="2024-11-04T18:18:07.371" v="1861" actId="20577"/>
        <pc:sldMkLst>
          <pc:docMk/>
          <pc:sldMk cId="275154638" sldId="288"/>
        </pc:sldMkLst>
        <pc:spChg chg="mod">
          <ac:chgData name="Josh Hug" userId="e2159f7335c131c2" providerId="LiveId" clId="{F18EE7CB-0157-47DF-AA3B-96E449E3C6A7}" dt="2024-11-04T18:16:06.483" v="1764" actId="20577"/>
          <ac:spMkLst>
            <pc:docMk/>
            <pc:sldMk cId="275154638" sldId="288"/>
            <ac:spMk id="3" creationId="{6BBE4229-67B8-4EE3-8278-F9272FAC656B}"/>
          </ac:spMkLst>
        </pc:spChg>
        <pc:spChg chg="add mod">
          <ac:chgData name="Josh Hug" userId="e2159f7335c131c2" providerId="LiveId" clId="{F18EE7CB-0157-47DF-AA3B-96E449E3C6A7}" dt="2024-11-04T18:16:41.032" v="1797" actId="1076"/>
          <ac:spMkLst>
            <pc:docMk/>
            <pc:sldMk cId="275154638" sldId="288"/>
            <ac:spMk id="4" creationId="{3CD7DFCA-CE8F-4C15-7307-A77B52603579}"/>
          </ac:spMkLst>
        </pc:spChg>
        <pc:spChg chg="add mod">
          <ac:chgData name="Josh Hug" userId="e2159f7335c131c2" providerId="LiveId" clId="{F18EE7CB-0157-47DF-AA3B-96E449E3C6A7}" dt="2024-11-04T18:17:49.210" v="1837" actId="1076"/>
          <ac:spMkLst>
            <pc:docMk/>
            <pc:sldMk cId="275154638" sldId="288"/>
            <ac:spMk id="6" creationId="{3FF847D1-560E-D020-00F1-45D02F34BE6D}"/>
          </ac:spMkLst>
        </pc:spChg>
        <pc:spChg chg="add mod">
          <ac:chgData name="Josh Hug" userId="e2159f7335c131c2" providerId="LiveId" clId="{F18EE7CB-0157-47DF-AA3B-96E449E3C6A7}" dt="2024-11-04T18:17:58.649" v="1848" actId="1076"/>
          <ac:spMkLst>
            <pc:docMk/>
            <pc:sldMk cId="275154638" sldId="288"/>
            <ac:spMk id="7" creationId="{6E1EBCFA-0E6B-0C02-1876-48D6739F0A04}"/>
          </ac:spMkLst>
        </pc:spChg>
        <pc:spChg chg="add mod">
          <ac:chgData name="Josh Hug" userId="e2159f7335c131c2" providerId="LiveId" clId="{F18EE7CB-0157-47DF-AA3B-96E449E3C6A7}" dt="2024-11-04T18:18:07.371" v="1861" actId="20577"/>
          <ac:spMkLst>
            <pc:docMk/>
            <pc:sldMk cId="275154638" sldId="288"/>
            <ac:spMk id="8" creationId="{7A422D97-1D9E-4DBB-A02F-7C05EEE8061F}"/>
          </ac:spMkLst>
        </pc:spChg>
      </pc:sldChg>
      <pc:sldChg chg="modAnim">
        <pc:chgData name="Josh Hug" userId="e2159f7335c131c2" providerId="LiveId" clId="{F18EE7CB-0157-47DF-AA3B-96E449E3C6A7}" dt="2024-11-06T00:01:06.923" v="18267"/>
        <pc:sldMkLst>
          <pc:docMk/>
          <pc:sldMk cId="995682559" sldId="288"/>
        </pc:sldMkLst>
      </pc:sldChg>
      <pc:sldChg chg="modAnim">
        <pc:chgData name="Josh Hug" userId="e2159f7335c131c2" providerId="LiveId" clId="{F18EE7CB-0157-47DF-AA3B-96E449E3C6A7}" dt="2024-11-06T00:01:24.156" v="18271"/>
        <pc:sldMkLst>
          <pc:docMk/>
          <pc:sldMk cId="498486371" sldId="289"/>
        </pc:sldMkLst>
      </pc:sldChg>
      <pc:sldChg chg="addSp delSp modSp mod modAnim">
        <pc:chgData name="Josh Hug" userId="e2159f7335c131c2" providerId="LiveId" clId="{F18EE7CB-0157-47DF-AA3B-96E449E3C6A7}" dt="2024-11-06T00:05:59.397" v="18350"/>
        <pc:sldMkLst>
          <pc:docMk/>
          <pc:sldMk cId="548405340" sldId="290"/>
        </pc:sldMkLst>
        <pc:spChg chg="add 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4" creationId="{54D10509-2C8A-A834-1C78-4CCA113BDDB3}"/>
          </ac:spMkLst>
        </pc:spChg>
        <pc:spChg chg="add del mod">
          <ac:chgData name="Josh Hug" userId="e2159f7335c131c2" providerId="LiveId" clId="{F18EE7CB-0157-47DF-AA3B-96E449E3C6A7}" dt="2024-11-06T00:02:57.455" v="18283" actId="6549"/>
          <ac:spMkLst>
            <pc:docMk/>
            <pc:sldMk cId="548405340" sldId="290"/>
            <ac:spMk id="5" creationId="{C092AA9B-5FA4-DA4B-6E20-ABBC98F45EE1}"/>
          </ac:spMkLst>
        </pc:spChg>
        <pc:spChg chg="mod">
          <ac:chgData name="Josh Hug" userId="e2159f7335c131c2" providerId="LiveId" clId="{F18EE7CB-0157-47DF-AA3B-96E449E3C6A7}" dt="2024-11-06T00:02:55.621" v="18281" actId="20577"/>
          <ac:spMkLst>
            <pc:docMk/>
            <pc:sldMk cId="548405340" sldId="290"/>
            <ac:spMk id="8" creationId="{77C40722-82D2-E621-4A02-A11A013E38B8}"/>
          </ac:spMkLst>
        </pc:spChg>
        <pc:spChg chg="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10" creationId="{5F55E46C-A731-CE95-2D51-9FFE3761A994}"/>
          </ac:spMkLst>
        </pc:spChg>
        <pc:spChg chg="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11" creationId="{2CC32E06-D190-26C6-B68A-F865A21AA6AF}"/>
          </ac:spMkLst>
        </pc:spChg>
        <pc:spChg chg="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12" creationId="{AD6CBDFC-F3FE-97DE-8867-52795D128CE5}"/>
          </ac:spMkLst>
        </pc:spChg>
        <pc:spChg chg="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13" creationId="{7D341D9E-54EB-D6DC-C8AC-AED55776F950}"/>
          </ac:spMkLst>
        </pc:spChg>
        <pc:spChg chg="mod">
          <ac:chgData name="Josh Hug" userId="e2159f7335c131c2" providerId="LiveId" clId="{F18EE7CB-0157-47DF-AA3B-96E449E3C6A7}" dt="2024-11-06T00:05:23.613" v="18343" actId="1037"/>
          <ac:spMkLst>
            <pc:docMk/>
            <pc:sldMk cId="548405340" sldId="290"/>
            <ac:spMk id="14" creationId="{A930AE82-42F4-390D-90BD-606CC25AC983}"/>
          </ac:spMkLst>
        </pc:spChg>
      </pc:sldChg>
      <pc:sldChg chg="addSp modSp mod">
        <pc:chgData name="Josh Hug" userId="e2159f7335c131c2" providerId="LiveId" clId="{F18EE7CB-0157-47DF-AA3B-96E449E3C6A7}" dt="2024-11-06T00:08:04.803" v="18434" actId="1076"/>
        <pc:sldMkLst>
          <pc:docMk/>
          <pc:sldMk cId="355892784" sldId="291"/>
        </pc:sldMkLst>
        <pc:spChg chg="mod">
          <ac:chgData name="Josh Hug" userId="e2159f7335c131c2" providerId="LiveId" clId="{F18EE7CB-0157-47DF-AA3B-96E449E3C6A7}" dt="2024-11-06T00:06:32.222" v="18354" actId="20577"/>
          <ac:spMkLst>
            <pc:docMk/>
            <pc:sldMk cId="355892784" sldId="291"/>
            <ac:spMk id="2" creationId="{134D4E5C-A32A-B95A-4E7D-F83D1AB706C1}"/>
          </ac:spMkLst>
        </pc:spChg>
        <pc:spChg chg="mod">
          <ac:chgData name="Josh Hug" userId="e2159f7335c131c2" providerId="LiveId" clId="{F18EE7CB-0157-47DF-AA3B-96E449E3C6A7}" dt="2024-11-06T00:07:27.327" v="18431" actId="20577"/>
          <ac:spMkLst>
            <pc:docMk/>
            <pc:sldMk cId="355892784" sldId="291"/>
            <ac:spMk id="3" creationId="{72524874-5B41-B650-5A02-9A692DEE4C08}"/>
          </ac:spMkLst>
        </pc:spChg>
        <pc:picChg chg="add mod">
          <ac:chgData name="Josh Hug" userId="e2159f7335c131c2" providerId="LiveId" clId="{F18EE7CB-0157-47DF-AA3B-96E449E3C6A7}" dt="2024-11-06T00:08:04.803" v="18434" actId="1076"/>
          <ac:picMkLst>
            <pc:docMk/>
            <pc:sldMk cId="355892784" sldId="291"/>
            <ac:picMk id="6" creationId="{82202836-B281-2C93-9E51-AA0872D3E765}"/>
          </ac:picMkLst>
        </pc:picChg>
      </pc:sldChg>
      <pc:sldChg chg="modSp mod modAnim">
        <pc:chgData name="Josh Hug" userId="e2159f7335c131c2" providerId="LiveId" clId="{F18EE7CB-0157-47DF-AA3B-96E449E3C6A7}" dt="2024-11-06T00:20:40.087" v="18497" actId="1076"/>
        <pc:sldMkLst>
          <pc:docMk/>
          <pc:sldMk cId="3426504141" sldId="293"/>
        </pc:sldMkLst>
        <pc:spChg chg="mod">
          <ac:chgData name="Josh Hug" userId="e2159f7335c131c2" providerId="LiveId" clId="{F18EE7CB-0157-47DF-AA3B-96E449E3C6A7}" dt="2024-11-06T00:09:41.505" v="18462" actId="14100"/>
          <ac:spMkLst>
            <pc:docMk/>
            <pc:sldMk cId="3426504141" sldId="293"/>
            <ac:spMk id="4" creationId="{97360C04-4DB9-B09D-51E2-30ACC80460FF}"/>
          </ac:spMkLst>
        </pc:spChg>
        <pc:spChg chg="mod">
          <ac:chgData name="Josh Hug" userId="e2159f7335c131c2" providerId="LiveId" clId="{F18EE7CB-0157-47DF-AA3B-96E449E3C6A7}" dt="2024-11-06T00:20:40.087" v="18497" actId="1076"/>
          <ac:spMkLst>
            <pc:docMk/>
            <pc:sldMk cId="3426504141" sldId="293"/>
            <ac:spMk id="6" creationId="{48685D98-9958-6A58-EBF0-F02BA3E62478}"/>
          </ac:spMkLst>
        </pc:spChg>
        <pc:spChg chg="mod">
          <ac:chgData name="Josh Hug" userId="e2159f7335c131c2" providerId="LiveId" clId="{F18EE7CB-0157-47DF-AA3B-96E449E3C6A7}" dt="2024-11-06T00:08:59.660" v="18448" actId="1076"/>
          <ac:spMkLst>
            <pc:docMk/>
            <pc:sldMk cId="3426504141" sldId="293"/>
            <ac:spMk id="11" creationId="{A8EFA7BE-CB01-EB22-E51C-2B33DADFEB4B}"/>
          </ac:spMkLst>
        </pc:spChg>
        <pc:spChg chg="mod">
          <ac:chgData name="Josh Hug" userId="e2159f7335c131c2" providerId="LiveId" clId="{F18EE7CB-0157-47DF-AA3B-96E449E3C6A7}" dt="2024-11-06T00:09:04.314" v="18458" actId="1036"/>
          <ac:spMkLst>
            <pc:docMk/>
            <pc:sldMk cId="3426504141" sldId="293"/>
            <ac:spMk id="13" creationId="{60EF304A-DC19-B56E-8903-A90FE1004287}"/>
          </ac:spMkLst>
        </pc:spChg>
      </pc:sldChg>
      <pc:sldChg chg="mod modShow">
        <pc:chgData name="Josh Hug" userId="e2159f7335c131c2" providerId="LiveId" clId="{F18EE7CB-0157-47DF-AA3B-96E449E3C6A7}" dt="2024-11-06T00:09:59.214" v="18466" actId="729"/>
        <pc:sldMkLst>
          <pc:docMk/>
          <pc:sldMk cId="689089660" sldId="294"/>
        </pc:sldMkLst>
      </pc:sldChg>
      <pc:sldChg chg="modSp mod">
        <pc:chgData name="Josh Hug" userId="e2159f7335c131c2" providerId="LiveId" clId="{F18EE7CB-0157-47DF-AA3B-96E449E3C6A7}" dt="2024-11-05T17:07:28.256" v="2832" actId="20577"/>
        <pc:sldMkLst>
          <pc:docMk/>
          <pc:sldMk cId="3927955562" sldId="295"/>
        </pc:sldMkLst>
        <pc:spChg chg="mod">
          <ac:chgData name="Josh Hug" userId="e2159f7335c131c2" providerId="LiveId" clId="{F18EE7CB-0157-47DF-AA3B-96E449E3C6A7}" dt="2024-11-05T17:07:28.256" v="2832" actId="20577"/>
          <ac:spMkLst>
            <pc:docMk/>
            <pc:sldMk cId="3927955562" sldId="295"/>
            <ac:spMk id="3" creationId="{E136268C-7AE4-AB7C-B7DD-0B446BA05AD1}"/>
          </ac:spMkLst>
        </pc:spChg>
      </pc:sldChg>
      <pc:sldChg chg="modSp mod">
        <pc:chgData name="Josh Hug" userId="e2159f7335c131c2" providerId="LiveId" clId="{F18EE7CB-0157-47DF-AA3B-96E449E3C6A7}" dt="2024-11-06T00:43:58.794" v="20353"/>
        <pc:sldMkLst>
          <pc:docMk/>
          <pc:sldMk cId="1843902586" sldId="297"/>
        </pc:sldMkLst>
        <pc:spChg chg="mod">
          <ac:chgData name="Josh Hug" userId="e2159f7335c131c2" providerId="LiveId" clId="{F18EE7CB-0157-47DF-AA3B-96E449E3C6A7}" dt="2024-11-06T00:43:58.794" v="20353"/>
          <ac:spMkLst>
            <pc:docMk/>
            <pc:sldMk cId="1843902586" sldId="297"/>
            <ac:spMk id="6" creationId="{2D5A293E-B8AB-DE91-945D-9B3C994CFDEC}"/>
          </ac:spMkLst>
        </pc:spChg>
      </pc:sldChg>
      <pc:sldChg chg="addSp delSp modSp mod">
        <pc:chgData name="Josh Hug" userId="e2159f7335c131c2" providerId="LiveId" clId="{F18EE7CB-0157-47DF-AA3B-96E449E3C6A7}" dt="2024-11-06T00:44:01.734" v="20354"/>
        <pc:sldMkLst>
          <pc:docMk/>
          <pc:sldMk cId="2677162819" sldId="298"/>
        </pc:sldMkLst>
        <pc:spChg chg="add del">
          <ac:chgData name="Josh Hug" userId="e2159f7335c131c2" providerId="LiveId" clId="{F18EE7CB-0157-47DF-AA3B-96E449E3C6A7}" dt="2024-11-06T00:39:35.259" v="20325" actId="22"/>
          <ac:spMkLst>
            <pc:docMk/>
            <pc:sldMk cId="2677162819" sldId="298"/>
            <ac:spMk id="5" creationId="{BC69154C-215C-C14F-930B-027069818535}"/>
          </ac:spMkLst>
        </pc:spChg>
        <pc:spChg chg="mod">
          <ac:chgData name="Josh Hug" userId="e2159f7335c131c2" providerId="LiveId" clId="{F18EE7CB-0157-47DF-AA3B-96E449E3C6A7}" dt="2024-11-06T00:44:01.734" v="20354"/>
          <ac:spMkLst>
            <pc:docMk/>
            <pc:sldMk cId="2677162819" sldId="298"/>
            <ac:spMk id="6" creationId="{964F5BBD-FD14-DD86-A556-EA8421CB537E}"/>
          </ac:spMkLst>
        </pc:spChg>
      </pc:sldChg>
      <pc:sldChg chg="modSp mod">
        <pc:chgData name="Josh Hug" userId="e2159f7335c131c2" providerId="LiveId" clId="{F18EE7CB-0157-47DF-AA3B-96E449E3C6A7}" dt="2024-11-06T00:43:56.098" v="20352"/>
        <pc:sldMkLst>
          <pc:docMk/>
          <pc:sldMk cId="2593289384" sldId="299"/>
        </pc:sldMkLst>
        <pc:spChg chg="mod">
          <ac:chgData name="Josh Hug" userId="e2159f7335c131c2" providerId="LiveId" clId="{F18EE7CB-0157-47DF-AA3B-96E449E3C6A7}" dt="2024-11-06T00:43:56.098" v="20352"/>
          <ac:spMkLst>
            <pc:docMk/>
            <pc:sldMk cId="2593289384" sldId="299"/>
            <ac:spMk id="6" creationId="{93BDF5E7-C535-678B-B38B-70A86BEB6793}"/>
          </ac:spMkLst>
        </pc:spChg>
      </pc:sldChg>
      <pc:sldChg chg="modSp mod">
        <pc:chgData name="Josh Hug" userId="e2159f7335c131c2" providerId="LiveId" clId="{F18EE7CB-0157-47DF-AA3B-96E449E3C6A7}" dt="2024-11-06T00:43:36.425" v="20347" actId="20577"/>
        <pc:sldMkLst>
          <pc:docMk/>
          <pc:sldMk cId="777481278" sldId="300"/>
        </pc:sldMkLst>
        <pc:spChg chg="mod">
          <ac:chgData name="Josh Hug" userId="e2159f7335c131c2" providerId="LiveId" clId="{F18EE7CB-0157-47DF-AA3B-96E449E3C6A7}" dt="2024-11-06T00:43:36.425" v="20347" actId="20577"/>
          <ac:spMkLst>
            <pc:docMk/>
            <pc:sldMk cId="777481278" sldId="300"/>
            <ac:spMk id="6" creationId="{91C13F3E-29BF-5A5C-E94A-ADB077A0A860}"/>
          </ac:spMkLst>
        </pc:spChg>
      </pc:sldChg>
      <pc:sldChg chg="modSp add mod">
        <pc:chgData name="Josh Hug" userId="e2159f7335c131c2" providerId="LiveId" clId="{F18EE7CB-0157-47DF-AA3B-96E449E3C6A7}" dt="2024-11-06T00:43:43.508" v="20349"/>
        <pc:sldMkLst>
          <pc:docMk/>
          <pc:sldMk cId="1022965009" sldId="301"/>
        </pc:sldMkLst>
        <pc:spChg chg="mod">
          <ac:chgData name="Josh Hug" userId="e2159f7335c131c2" providerId="LiveId" clId="{F18EE7CB-0157-47DF-AA3B-96E449E3C6A7}" dt="2024-11-06T00:43:43.508" v="20349"/>
          <ac:spMkLst>
            <pc:docMk/>
            <pc:sldMk cId="1022965009" sldId="301"/>
            <ac:spMk id="6" creationId="{5B2F6C89-48F4-2BB9-5696-7208F9EF0501}"/>
          </ac:spMkLst>
        </pc:spChg>
      </pc:sldChg>
      <pc:sldChg chg="del">
        <pc:chgData name="Josh Hug" userId="e2159f7335c131c2" providerId="LiveId" clId="{F18EE7CB-0157-47DF-AA3B-96E449E3C6A7}" dt="2024-11-05T20:10:24.628" v="10112" actId="2696"/>
        <pc:sldMkLst>
          <pc:docMk/>
          <pc:sldMk cId="3196139737" sldId="301"/>
        </pc:sldMkLst>
      </pc:sldChg>
      <pc:sldChg chg="del">
        <pc:chgData name="Josh Hug" userId="e2159f7335c131c2" providerId="LiveId" clId="{F18EE7CB-0157-47DF-AA3B-96E449E3C6A7}" dt="2024-11-05T21:20:24.196" v="15628" actId="2696"/>
        <pc:sldMkLst>
          <pc:docMk/>
          <pc:sldMk cId="2355414417" sldId="302"/>
        </pc:sldMkLst>
      </pc:sldChg>
      <pc:sldChg chg="modSp add mod">
        <pc:chgData name="Josh Hug" userId="e2159f7335c131c2" providerId="LiveId" clId="{F18EE7CB-0157-47DF-AA3B-96E449E3C6A7}" dt="2024-11-06T00:43:49.576" v="20350"/>
        <pc:sldMkLst>
          <pc:docMk/>
          <pc:sldMk cId="3365729392" sldId="302"/>
        </pc:sldMkLst>
        <pc:spChg chg="mod">
          <ac:chgData name="Josh Hug" userId="e2159f7335c131c2" providerId="LiveId" clId="{F18EE7CB-0157-47DF-AA3B-96E449E3C6A7}" dt="2024-11-06T00:43:49.576" v="20350"/>
          <ac:spMkLst>
            <pc:docMk/>
            <pc:sldMk cId="3365729392" sldId="302"/>
            <ac:spMk id="6" creationId="{2BA02583-2583-44CF-402F-863C84191242}"/>
          </ac:spMkLst>
        </pc:spChg>
      </pc:sldChg>
      <pc:sldChg chg="del">
        <pc:chgData name="Josh Hug" userId="e2159f7335c131c2" providerId="LiveId" clId="{F18EE7CB-0157-47DF-AA3B-96E449E3C6A7}" dt="2024-11-05T20:10:24.628" v="10112" actId="2696"/>
        <pc:sldMkLst>
          <pc:docMk/>
          <pc:sldMk cId="2283864148" sldId="303"/>
        </pc:sldMkLst>
      </pc:sldChg>
      <pc:sldChg chg="add">
        <pc:chgData name="Josh Hug" userId="e2159f7335c131c2" providerId="LiveId" clId="{F18EE7CB-0157-47DF-AA3B-96E449E3C6A7}" dt="2024-11-05T20:10:31.669" v="10113"/>
        <pc:sldMkLst>
          <pc:docMk/>
          <pc:sldMk cId="4158794477" sldId="303"/>
        </pc:sldMkLst>
      </pc:sldChg>
      <pc:sldChg chg="del">
        <pc:chgData name="Josh Hug" userId="e2159f7335c131c2" providerId="LiveId" clId="{F18EE7CB-0157-47DF-AA3B-96E449E3C6A7}" dt="2024-11-05T21:20:24.196" v="15628" actId="2696"/>
        <pc:sldMkLst>
          <pc:docMk/>
          <pc:sldMk cId="1498025670" sldId="305"/>
        </pc:sldMkLst>
      </pc:sldChg>
      <pc:sldChg chg="modSp add mod">
        <pc:chgData name="Josh Hug" userId="e2159f7335c131c2" providerId="LiveId" clId="{F18EE7CB-0157-47DF-AA3B-96E449E3C6A7}" dt="2024-11-05T21:22:03.948" v="15845" actId="207"/>
        <pc:sldMkLst>
          <pc:docMk/>
          <pc:sldMk cId="2134185327" sldId="305"/>
        </pc:sldMkLst>
        <pc:spChg chg="mod">
          <ac:chgData name="Josh Hug" userId="e2159f7335c131c2" providerId="LiveId" clId="{F18EE7CB-0157-47DF-AA3B-96E449E3C6A7}" dt="2024-11-05T21:22:03.948" v="15845" actId="207"/>
          <ac:spMkLst>
            <pc:docMk/>
            <pc:sldMk cId="2134185327" sldId="305"/>
            <ac:spMk id="3" creationId="{D6EC08EF-FA76-A499-2F65-C293B9D39890}"/>
          </ac:spMkLst>
        </pc:spChg>
      </pc:sldChg>
      <pc:sldChg chg="addSp delSp modSp del mod ord">
        <pc:chgData name="Josh Hug" userId="e2159f7335c131c2" providerId="LiveId" clId="{F18EE7CB-0157-47DF-AA3B-96E449E3C6A7}" dt="2024-11-05T21:20:24.196" v="15628" actId="2696"/>
        <pc:sldMkLst>
          <pc:docMk/>
          <pc:sldMk cId="2113489902" sldId="307"/>
        </pc:sldMkLst>
        <pc:spChg chg="mod">
          <ac:chgData name="Josh Hug" userId="e2159f7335c131c2" providerId="LiveId" clId="{F18EE7CB-0157-47DF-AA3B-96E449E3C6A7}" dt="2024-11-05T20:27:30.037" v="11871" actId="20577"/>
          <ac:spMkLst>
            <pc:docMk/>
            <pc:sldMk cId="2113489902" sldId="307"/>
            <ac:spMk id="3" creationId="{1560D868-8464-4BA1-D045-8A7121014DA0}"/>
          </ac:spMkLst>
        </pc:spChg>
        <pc:spChg chg="add del mod">
          <ac:chgData name="Josh Hug" userId="e2159f7335c131c2" providerId="LiveId" clId="{F18EE7CB-0157-47DF-AA3B-96E449E3C6A7}" dt="2024-11-05T20:21:29.142" v="10991" actId="478"/>
          <ac:spMkLst>
            <pc:docMk/>
            <pc:sldMk cId="2113489902" sldId="307"/>
            <ac:spMk id="4" creationId="{9CA48525-13F1-5840-7E09-ABB9B1BE47D7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" creationId="{B8E9B21E-88A1-5491-4152-5EDFEC5A99FF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" creationId="{17A179D0-1337-0987-386B-3A9A349340B1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7" creationId="{95702D1F-06CE-9014-1005-3C49EACCBF91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8" creationId="{9D5F8FB7-E9E8-2AE9-1EB7-C79ECF017C13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9" creationId="{6A971B52-49DF-6302-D725-8521BB84A86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0" creationId="{85B497C8-32E4-EF6C-35FA-EF75915623A7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1" creationId="{6D15804D-B9BC-CD85-02C5-0C9660CDD302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2" creationId="{3378B801-0625-8298-6FDA-2506FA5F771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3" creationId="{36B5A0B0-D43A-5BDF-0706-7B9920A486B7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4" creationId="{597D2978-34D4-0E50-0F20-18354744E29F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5" creationId="{866D3F00-D7A3-3001-8F48-B687F43FFE1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6" creationId="{08EDFA44-3740-93D5-1EAD-0A9877B8F65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7" creationId="{6F1B66AF-FBB5-14AA-D1E0-CCC850A49C7F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8" creationId="{7E8B75AA-A864-F878-EB06-D061FED9B36C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19" creationId="{19EB57B8-C58D-DB28-7975-F5AFC1115A0C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0" creationId="{CF65E646-6D99-4EF7-9280-31F203318DC5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1" creationId="{AD86FBED-1A48-4DF7-633E-85DD74610F35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2" creationId="{8A1B9496-0400-E028-0D42-A5EE7962EB3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3" creationId="{0E01B8E8-B997-A657-1E57-9F584E5D088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4" creationId="{351C9783-10D7-D4A2-C1D2-F50E7DB78BAA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5" creationId="{C1D51ECD-3DAE-25D6-C7AE-8D0634D07F95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6" creationId="{D605A794-DD62-B81A-3269-A613CD14AAEB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7" creationId="{7304CD49-A353-8577-1299-F99385AE92B6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8" creationId="{59E31FCB-DEC1-5BBD-16C1-1E924C73FFEB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29" creationId="{09E7F63F-A34D-F193-1958-BBA54B61B5E5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0" creationId="{51A8825A-25D1-9298-E736-D486B52BD9D6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1" creationId="{BDCE8E23-2598-9AAA-1E80-1FBC354DC48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2" creationId="{C36A220B-5074-2D2D-5E57-CA88CB2FE5F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3" creationId="{FEA6CE3B-5830-9443-5686-65BB3189DCAF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4" creationId="{0A81807B-B4A6-4EA4-4B5B-120FB7DA851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5" creationId="{A5B8DD2A-7ADE-FD0E-27C8-B8CA3132651A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6" creationId="{358E144B-9045-CC79-8CA2-616CBD606712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7" creationId="{169AB282-A0CA-56C8-E6C3-7FCC2BC3979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8" creationId="{724E3FBC-38E1-523B-DBD5-3A412A7E05EE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39" creationId="{4D3196E6-1D27-01A3-4708-FD53B35F55E6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0" creationId="{60DA520D-0517-963F-3B1B-1A5A7C68BD9E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1" creationId="{4D23AE85-9A96-69EF-5E38-C8F2B7E89213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2" creationId="{CD8958FE-CF77-C43A-0827-5B04061A7C9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3" creationId="{53D6BD63-E2ED-445A-E18B-7B58BC3C53C2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4" creationId="{9D066AF4-2C19-829B-5D95-04C381EA2891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5" creationId="{38BC55BD-6622-EB4A-F286-7526116D5E64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6" creationId="{54D6438B-4F3F-9A6D-E65D-ABD111E304E7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7" creationId="{1FD956A8-AE1A-ACFB-E591-F954875BB33B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8" creationId="{65EA7672-5116-B0FD-B415-A23128005EE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49" creationId="{F82BB1AB-8F46-E0A6-36E7-E4E3324D2D9D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0" creationId="{729F9A8C-4D2E-B7BE-BD01-DFBCFD4B183A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1" creationId="{0C49C3F7-C7BA-0516-5360-E509C3D9183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2" creationId="{7CBBCC24-BDDB-2F35-EF13-0FFC89915ED0}"/>
          </ac:spMkLst>
        </pc:spChg>
        <pc:spChg chg="add del mod">
          <ac:chgData name="Josh Hug" userId="e2159f7335c131c2" providerId="LiveId" clId="{F18EE7CB-0157-47DF-AA3B-96E449E3C6A7}" dt="2024-11-05T20:16:40.431" v="10798" actId="478"/>
          <ac:spMkLst>
            <pc:docMk/>
            <pc:sldMk cId="2113489902" sldId="307"/>
            <ac:spMk id="53" creationId="{ED732967-0A46-675F-1272-7C9AC3C0395D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4" creationId="{9839B619-3EF9-5E1D-6FC7-D826D830B825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5" creationId="{2DCB6D13-8609-6038-C603-0DC9AC9B07C2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6" creationId="{1A7771A6-2FFA-CC6D-3524-6FFC45016081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7" creationId="{1B35C3D1-0CFD-5044-610D-288140141E10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8" creationId="{E8128285-98DB-6438-8DB9-12EF96C0FDBE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59" creationId="{614EE6E9-F389-D2B0-A17B-087423383B0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0" creationId="{FBB5F5B7-EED2-0713-B30A-83913A7060E8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1" creationId="{1B10A5E5-18F5-341C-3CE2-6757D41147AA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2" creationId="{62F6C728-F1E1-DF85-ED71-7A95BF8D295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3" creationId="{C5C97B4A-EDF4-3EFB-3489-818BF4D572AD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4" creationId="{11143BF0-2EF5-A2BD-08C3-782404141C4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5" creationId="{FB8C7481-96B1-48E2-C974-AF265BAF098B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6" creationId="{1247EF79-D12E-A1EE-127A-CD6C8EB5BBC9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7" creationId="{D978214A-7002-3C8C-A0E2-A8B79B6281C1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8" creationId="{B1BCD3D9-C213-13F3-EC1D-E2609BCCF0FD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69" creationId="{3C21A871-E1D6-CF10-9F11-766F2CC6406C}"/>
          </ac:spMkLst>
        </pc:spChg>
        <pc:spChg chg="add mod">
          <ac:chgData name="Josh Hug" userId="e2159f7335c131c2" providerId="LiveId" clId="{F18EE7CB-0157-47DF-AA3B-96E449E3C6A7}" dt="2024-11-05T20:27:41.620" v="11877" actId="1036"/>
          <ac:spMkLst>
            <pc:docMk/>
            <pc:sldMk cId="2113489902" sldId="307"/>
            <ac:spMk id="70" creationId="{065CDB6D-2152-EA60-762B-D4CC44FD8A64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2271635174" sldId="307"/>
        </pc:sldMkLst>
      </pc:sldChg>
      <pc:sldChg chg="addSp delSp modSp mod ord chgLayout">
        <pc:chgData name="Josh Hug" userId="e2159f7335c131c2" providerId="LiveId" clId="{F18EE7CB-0157-47DF-AA3B-96E449E3C6A7}" dt="2024-11-05T20:15:55.791" v="10717" actId="1076"/>
        <pc:sldMkLst>
          <pc:docMk/>
          <pc:sldMk cId="3414322398" sldId="308"/>
        </pc:sldMkLst>
        <pc:spChg chg="mod ord">
          <ac:chgData name="Josh Hug" userId="e2159f7335c131c2" providerId="LiveId" clId="{F18EE7CB-0157-47DF-AA3B-96E449E3C6A7}" dt="2024-11-05T20:12:07.331" v="10203" actId="700"/>
          <ac:spMkLst>
            <pc:docMk/>
            <pc:sldMk cId="3414322398" sldId="308"/>
            <ac:spMk id="2" creationId="{B1419AB8-443E-EFBC-5A12-850B5018BAE3}"/>
          </ac:spMkLst>
        </pc:spChg>
        <pc:spChg chg="add mod ord">
          <ac:chgData name="Josh Hug" userId="e2159f7335c131c2" providerId="LiveId" clId="{F18EE7CB-0157-47DF-AA3B-96E449E3C6A7}" dt="2024-11-05T20:14:05.666" v="10411" actId="12"/>
          <ac:spMkLst>
            <pc:docMk/>
            <pc:sldMk cId="3414322398" sldId="308"/>
            <ac:spMk id="3" creationId="{77C6214B-FE6D-3970-E679-399F68B1C7C2}"/>
          </ac:spMkLst>
        </pc:spChg>
        <pc:spChg chg="del">
          <ac:chgData name="Josh Hug" userId="e2159f7335c131c2" providerId="LiveId" clId="{F18EE7CB-0157-47DF-AA3B-96E449E3C6A7}" dt="2024-11-05T20:11:55.098" v="10202" actId="478"/>
          <ac:spMkLst>
            <pc:docMk/>
            <pc:sldMk cId="3414322398" sldId="308"/>
            <ac:spMk id="4" creationId="{1C36C23C-9329-19A6-97F8-B83E23C46CF3}"/>
          </ac:spMkLst>
        </pc:spChg>
        <pc:spChg chg="add mod">
          <ac:chgData name="Josh Hug" userId="e2159f7335c131c2" providerId="LiveId" clId="{F18EE7CB-0157-47DF-AA3B-96E449E3C6A7}" dt="2024-11-05T20:15:55.791" v="10717" actId="1076"/>
          <ac:spMkLst>
            <pc:docMk/>
            <pc:sldMk cId="3414322398" sldId="308"/>
            <ac:spMk id="20" creationId="{729ABCD5-05B7-6305-11C7-6E1C3950DAD4}"/>
          </ac:spMkLst>
        </pc:spChg>
        <pc:spChg chg="add mod">
          <ac:chgData name="Josh Hug" userId="e2159f7335c131c2" providerId="LiveId" clId="{F18EE7CB-0157-47DF-AA3B-96E449E3C6A7}" dt="2024-11-05T20:15:55.791" v="10717" actId="1076"/>
          <ac:spMkLst>
            <pc:docMk/>
            <pc:sldMk cId="3414322398" sldId="308"/>
            <ac:spMk id="21" creationId="{04AD6AF4-A579-FA79-518B-D8ACD9A0AE1D}"/>
          </ac:spMkLst>
        </pc:spChg>
        <pc:spChg chg="add mod">
          <ac:chgData name="Josh Hug" userId="e2159f7335c131c2" providerId="LiveId" clId="{F18EE7CB-0157-47DF-AA3B-96E449E3C6A7}" dt="2024-11-05T20:15:55.791" v="10717" actId="1076"/>
          <ac:spMkLst>
            <pc:docMk/>
            <pc:sldMk cId="3414322398" sldId="308"/>
            <ac:spMk id="22" creationId="{1E87CB6C-00B0-4609-4DCF-4576A64D3B48}"/>
          </ac:spMkLst>
        </pc:spChg>
        <pc:spChg chg="add mod">
          <ac:chgData name="Josh Hug" userId="e2159f7335c131c2" providerId="LiveId" clId="{F18EE7CB-0157-47DF-AA3B-96E449E3C6A7}" dt="2024-11-05T20:15:55.791" v="10717" actId="1076"/>
          <ac:spMkLst>
            <pc:docMk/>
            <pc:sldMk cId="3414322398" sldId="308"/>
            <ac:spMk id="23" creationId="{45308972-C153-C55F-6EFA-EA2A08B4CCF6}"/>
          </ac:spMkLst>
        </pc:spChg>
        <pc:spChg chg="add mod">
          <ac:chgData name="Josh Hug" userId="e2159f7335c131c2" providerId="LiveId" clId="{F18EE7CB-0157-47DF-AA3B-96E449E3C6A7}" dt="2024-11-05T20:15:55.791" v="10717" actId="1076"/>
          <ac:spMkLst>
            <pc:docMk/>
            <pc:sldMk cId="3414322398" sldId="308"/>
            <ac:spMk id="24" creationId="{9BAC54A2-9942-3BFD-3BF5-EEDA0E7B38A6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1" creationId="{69CB1531-DB2C-CA18-CC11-CBA30B51DFB8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2" creationId="{D74669FD-52DA-03D8-803A-2C36B42BB9C1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3" creationId="{B139EA08-859F-9433-BD61-67F1FB06C94E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4" creationId="{3E8B98F0-8E3C-FA04-9623-F980555F91FD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5" creationId="{C24E587F-778F-1276-487B-3C1DA50BCD96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6" creationId="{3498FF7A-F270-3FB9-9CC1-238232E6AD84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7" creationId="{BB6CE1B6-51AD-8C6C-9DDA-21BDB7BB6EBD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8" creationId="{D00EDB3D-199C-EFAA-B875-3041DCC18A03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49" creationId="{AF84275C-64CA-DADB-E754-BFD00674AF69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0" creationId="{58F2F748-494E-AECD-3FF4-36D4237E22F5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1" creationId="{127580E5-132E-85BC-DFB7-0A2A56414F44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2" creationId="{87C4A48E-D22F-1987-60F7-9D988B98886E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6" creationId="{26C3AA7C-AB8D-3B39-E610-667D0F844F1D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7" creationId="{C94D5769-6F06-2AD1-846D-A7B546011B6C}"/>
          </ac:spMkLst>
        </pc:spChg>
        <pc:spChg chg="mod">
          <ac:chgData name="Josh Hug" userId="e2159f7335c131c2" providerId="LiveId" clId="{F18EE7CB-0157-47DF-AA3B-96E449E3C6A7}" dt="2024-11-05T20:13:17.851" v="10369" actId="1037"/>
          <ac:spMkLst>
            <pc:docMk/>
            <pc:sldMk cId="3414322398" sldId="308"/>
            <ac:spMk id="58" creationId="{E732676A-24BE-3948-C94D-74BE9F8E1F1D}"/>
          </ac:spMkLst>
        </pc:spChg>
      </pc:sldChg>
      <pc:sldChg chg="modSp add del">
        <pc:chgData name="Josh Hug" userId="e2159f7335c131c2" providerId="LiveId" clId="{F18EE7CB-0157-47DF-AA3B-96E449E3C6A7}" dt="2024-11-05T17:07:11.614" v="2785" actId="47"/>
        <pc:sldMkLst>
          <pc:docMk/>
          <pc:sldMk cId="2866991392" sldId="310"/>
        </pc:sldMkLst>
        <pc:graphicFrameChg chg="mod">
          <ac:chgData name="Josh Hug" userId="e2159f7335c131c2" providerId="LiveId" clId="{F18EE7CB-0157-47DF-AA3B-96E449E3C6A7}" dt="2024-11-05T16:30:21.033" v="2603"/>
          <ac:graphicFrameMkLst>
            <pc:docMk/>
            <pc:sldMk cId="2866991392" sldId="310"/>
            <ac:graphicFrameMk id="6" creationId="{D5F81B47-12AE-12B6-E029-A4A26BE6295D}"/>
          </ac:graphicFrameMkLst>
        </pc:graphicFrameChg>
      </pc:sldChg>
      <pc:sldChg chg="addSp delSp modSp add mod">
        <pc:chgData name="Josh Hug" userId="e2159f7335c131c2" providerId="LiveId" clId="{F18EE7CB-0157-47DF-AA3B-96E449E3C6A7}" dt="2024-11-05T16:31:24.296" v="2625"/>
        <pc:sldMkLst>
          <pc:docMk/>
          <pc:sldMk cId="2600878473" sldId="311"/>
        </pc:sldMkLst>
        <pc:graphicFrameChg chg="modGraphic">
          <ac:chgData name="Josh Hug" userId="e2159f7335c131c2" providerId="LiveId" clId="{F18EE7CB-0157-47DF-AA3B-96E449E3C6A7}" dt="2024-11-05T16:29:47.970" v="2593"/>
          <ac:graphicFrameMkLst>
            <pc:docMk/>
            <pc:sldMk cId="2600878473" sldId="311"/>
            <ac:graphicFrameMk id="6" creationId="{D8A748EB-E367-2F56-3705-8FDF048DEC38}"/>
          </ac:graphicFrameMkLst>
        </pc:graphicFrameChg>
        <pc:graphicFrameChg chg="del mod modGraphic">
          <ac:chgData name="Josh Hug" userId="e2159f7335c131c2" providerId="LiveId" clId="{F18EE7CB-0157-47DF-AA3B-96E449E3C6A7}" dt="2024-11-05T16:30:59.957" v="2611" actId="478"/>
          <ac:graphicFrameMkLst>
            <pc:docMk/>
            <pc:sldMk cId="2600878473" sldId="311"/>
            <ac:graphicFrameMk id="8" creationId="{78B21F66-123C-75D4-C594-19DEA2EA367E}"/>
          </ac:graphicFrameMkLst>
        </pc:graphicFrameChg>
        <pc:graphicFrameChg chg="add mod modGraphic">
          <ac:chgData name="Josh Hug" userId="e2159f7335c131c2" providerId="LiveId" clId="{F18EE7CB-0157-47DF-AA3B-96E449E3C6A7}" dt="2024-11-05T16:31:24.296" v="2625"/>
          <ac:graphicFrameMkLst>
            <pc:docMk/>
            <pc:sldMk cId="2600878473" sldId="311"/>
            <ac:graphicFrameMk id="9" creationId="{A3710F20-F63C-3356-CFA4-5E271ADDF49A}"/>
          </ac:graphicFrameMkLst>
        </pc:graphicFrameChg>
      </pc:sldChg>
      <pc:sldChg chg="addSp delSp modSp add mod">
        <pc:chgData name="Josh Hug" userId="e2159f7335c131c2" providerId="LiveId" clId="{F18EE7CB-0157-47DF-AA3B-96E449E3C6A7}" dt="2024-11-05T16:31:35.577" v="2631"/>
        <pc:sldMkLst>
          <pc:docMk/>
          <pc:sldMk cId="3116225179" sldId="312"/>
        </pc:sldMkLst>
        <pc:graphicFrameChg chg="del mod modGraphic">
          <ac:chgData name="Josh Hug" userId="e2159f7335c131c2" providerId="LiveId" clId="{F18EE7CB-0157-47DF-AA3B-96E449E3C6A7}" dt="2024-11-05T16:31:08.851" v="2615" actId="478"/>
          <ac:graphicFrameMkLst>
            <pc:docMk/>
            <pc:sldMk cId="3116225179" sldId="312"/>
            <ac:graphicFrameMk id="8" creationId="{AF904B34-9D11-5969-529D-95243CFEC93B}"/>
          </ac:graphicFrameMkLst>
        </pc:graphicFrameChg>
        <pc:graphicFrameChg chg="add mod modGraphic">
          <ac:chgData name="Josh Hug" userId="e2159f7335c131c2" providerId="LiveId" clId="{F18EE7CB-0157-47DF-AA3B-96E449E3C6A7}" dt="2024-11-05T16:31:35.577" v="2631"/>
          <ac:graphicFrameMkLst>
            <pc:docMk/>
            <pc:sldMk cId="3116225179" sldId="312"/>
            <ac:graphicFrameMk id="9" creationId="{83212AEF-9A00-C228-6366-54B87AD0A118}"/>
          </ac:graphicFrameMkLst>
        </pc:graphicFrameChg>
      </pc:sldChg>
      <pc:sldChg chg="addSp delSp modSp add del mod delAnim modAnim">
        <pc:chgData name="Josh Hug" userId="e2159f7335c131c2" providerId="LiveId" clId="{F18EE7CB-0157-47DF-AA3B-96E449E3C6A7}" dt="2024-11-05T17:07:10.695" v="2784" actId="47"/>
        <pc:sldMkLst>
          <pc:docMk/>
          <pc:sldMk cId="2827807193" sldId="313"/>
        </pc:sldMkLst>
        <pc:graphicFrameChg chg="del mod modGraphic">
          <ac:chgData name="Josh Hug" userId="e2159f7335c131c2" providerId="LiveId" clId="{F18EE7CB-0157-47DF-AA3B-96E449E3C6A7}" dt="2024-11-05T16:30:35.609" v="2606" actId="478"/>
          <ac:graphicFrameMkLst>
            <pc:docMk/>
            <pc:sldMk cId="2827807193" sldId="313"/>
            <ac:graphicFrameMk id="6" creationId="{894BDD47-FC9F-405D-73E9-655598197EF1}"/>
          </ac:graphicFrameMkLst>
        </pc:graphicFrameChg>
        <pc:graphicFrameChg chg="add mod">
          <ac:chgData name="Josh Hug" userId="e2159f7335c131c2" providerId="LiveId" clId="{F18EE7CB-0157-47DF-AA3B-96E449E3C6A7}" dt="2024-11-05T16:30:35.957" v="2607"/>
          <ac:graphicFrameMkLst>
            <pc:docMk/>
            <pc:sldMk cId="2827807193" sldId="313"/>
            <ac:graphicFrameMk id="9" creationId="{56075C35-1C63-157E-56FD-EA9F33D2C3C7}"/>
          </ac:graphicFrameMkLst>
        </pc:graphicFrameChg>
      </pc:sldChg>
      <pc:sldChg chg="addSp modSp add mod modAnim">
        <pc:chgData name="Josh Hug" userId="e2159f7335c131c2" providerId="LiveId" clId="{F18EE7CB-0157-47DF-AA3B-96E449E3C6A7}" dt="2024-11-05T16:32:24.516" v="2712" actId="20577"/>
        <pc:sldMkLst>
          <pc:docMk/>
          <pc:sldMk cId="265948532" sldId="314"/>
        </pc:sldMkLst>
        <pc:spChg chg="add mod">
          <ac:chgData name="Josh Hug" userId="e2159f7335c131c2" providerId="LiveId" clId="{F18EE7CB-0157-47DF-AA3B-96E449E3C6A7}" dt="2024-11-05T16:32:24.516" v="2712" actId="20577"/>
          <ac:spMkLst>
            <pc:docMk/>
            <pc:sldMk cId="265948532" sldId="314"/>
            <ac:spMk id="9" creationId="{68FD75EB-E584-CB38-E5A5-C00745656CD3}"/>
          </ac:spMkLst>
        </pc:spChg>
        <pc:graphicFrameChg chg="modGraphic">
          <ac:chgData name="Josh Hug" userId="e2159f7335c131c2" providerId="LiveId" clId="{F18EE7CB-0157-47DF-AA3B-96E449E3C6A7}" dt="2024-11-05T16:31:52.074" v="2642" actId="20577"/>
          <ac:graphicFrameMkLst>
            <pc:docMk/>
            <pc:sldMk cId="265948532" sldId="314"/>
            <ac:graphicFrameMk id="8" creationId="{9315B4D8-52E4-86C0-80C6-2820E37CBBF2}"/>
          </ac:graphicFrameMkLst>
        </pc:graphicFrameChg>
      </pc:sldChg>
      <pc:sldChg chg="add del">
        <pc:chgData name="Josh Hug" userId="e2159f7335c131c2" providerId="LiveId" clId="{F18EE7CB-0157-47DF-AA3B-96E449E3C6A7}" dt="2024-11-05T16:31:45.533" v="2633"/>
        <pc:sldMkLst>
          <pc:docMk/>
          <pc:sldMk cId="2065055104" sldId="314"/>
        </pc:sldMkLst>
      </pc:sldChg>
      <pc:sldChg chg="modSp add mod">
        <pc:chgData name="Josh Hug" userId="e2159f7335c131c2" providerId="LiveId" clId="{F18EE7CB-0157-47DF-AA3B-96E449E3C6A7}" dt="2024-11-05T16:33:00.856" v="2741" actId="20577"/>
        <pc:sldMkLst>
          <pc:docMk/>
          <pc:sldMk cId="1032280384" sldId="315"/>
        </pc:sldMkLst>
        <pc:graphicFrameChg chg="modGraphic">
          <ac:chgData name="Josh Hug" userId="e2159f7335c131c2" providerId="LiveId" clId="{F18EE7CB-0157-47DF-AA3B-96E449E3C6A7}" dt="2024-11-05T16:32:43.492" v="2716"/>
          <ac:graphicFrameMkLst>
            <pc:docMk/>
            <pc:sldMk cId="1032280384" sldId="315"/>
            <ac:graphicFrameMk id="6" creationId="{F7A10DB2-056F-67A1-3CE8-C245B533B195}"/>
          </ac:graphicFrameMkLst>
        </pc:graphicFrameChg>
        <pc:graphicFrameChg chg="modGraphic">
          <ac:chgData name="Josh Hug" userId="e2159f7335c131c2" providerId="LiveId" clId="{F18EE7CB-0157-47DF-AA3B-96E449E3C6A7}" dt="2024-11-05T16:33:00.856" v="2741" actId="20577"/>
          <ac:graphicFrameMkLst>
            <pc:docMk/>
            <pc:sldMk cId="1032280384" sldId="315"/>
            <ac:graphicFrameMk id="8" creationId="{802C2FA3-CA0E-C1BE-4409-E087A64F4935}"/>
          </ac:graphicFrameMkLst>
        </pc:graphicFrameChg>
      </pc:sldChg>
      <pc:sldChg chg="add del">
        <pc:chgData name="Josh Hug" userId="e2159f7335c131c2" providerId="LiveId" clId="{F18EE7CB-0157-47DF-AA3B-96E449E3C6A7}" dt="2024-11-05T17:06:26.464" v="2743"/>
        <pc:sldMkLst>
          <pc:docMk/>
          <pc:sldMk cId="357957479" sldId="316"/>
        </pc:sldMkLst>
      </pc:sldChg>
      <pc:sldChg chg="add del">
        <pc:chgData name="Josh Hug" userId="e2159f7335c131c2" providerId="LiveId" clId="{F18EE7CB-0157-47DF-AA3B-96E449E3C6A7}" dt="2024-11-05T17:06:34.757" v="2745"/>
        <pc:sldMkLst>
          <pc:docMk/>
          <pc:sldMk cId="2186247941" sldId="316"/>
        </pc:sldMkLst>
      </pc:sldChg>
      <pc:sldChg chg="modSp add mod">
        <pc:chgData name="Josh Hug" userId="e2159f7335c131c2" providerId="LiveId" clId="{F18EE7CB-0157-47DF-AA3B-96E449E3C6A7}" dt="2024-11-05T17:06:57.249" v="2783" actId="20577"/>
        <pc:sldMkLst>
          <pc:docMk/>
          <pc:sldMk cId="3618292393" sldId="316"/>
        </pc:sldMkLst>
        <pc:graphicFrameChg chg="mod modGraphic">
          <ac:chgData name="Josh Hug" userId="e2159f7335c131c2" providerId="LiveId" clId="{F18EE7CB-0157-47DF-AA3B-96E449E3C6A7}" dt="2024-11-05T17:06:57.249" v="2783" actId="20577"/>
          <ac:graphicFrameMkLst>
            <pc:docMk/>
            <pc:sldMk cId="3618292393" sldId="316"/>
            <ac:graphicFrameMk id="8" creationId="{852FFCD2-E016-5A48-1162-4E2937941AB3}"/>
          </ac:graphicFrameMkLst>
        </pc:graphicFrameChg>
      </pc:sldChg>
      <pc:sldChg chg="addSp modSp new mod">
        <pc:chgData name="Josh Hug" userId="e2159f7335c131c2" providerId="LiveId" clId="{F18EE7CB-0157-47DF-AA3B-96E449E3C6A7}" dt="2024-11-05T23:57:11.295" v="18216" actId="14100"/>
        <pc:sldMkLst>
          <pc:docMk/>
          <pc:sldMk cId="3951647600" sldId="317"/>
        </pc:sldMkLst>
        <pc:spChg chg="mod">
          <ac:chgData name="Josh Hug" userId="e2159f7335c131c2" providerId="LiveId" clId="{F18EE7CB-0157-47DF-AA3B-96E449E3C6A7}" dt="2024-11-05T17:08:54.432" v="2875" actId="20577"/>
          <ac:spMkLst>
            <pc:docMk/>
            <pc:sldMk cId="3951647600" sldId="317"/>
            <ac:spMk id="2" creationId="{DB3B72F7-844A-79E1-6E27-496BE9B3DB77}"/>
          </ac:spMkLst>
        </pc:spChg>
        <pc:spChg chg="mod">
          <ac:chgData name="Josh Hug" userId="e2159f7335c131c2" providerId="LiveId" clId="{F18EE7CB-0157-47DF-AA3B-96E449E3C6A7}" dt="2024-11-05T23:54:47.396" v="18210" actId="20577"/>
          <ac:spMkLst>
            <pc:docMk/>
            <pc:sldMk cId="3951647600" sldId="317"/>
            <ac:spMk id="3" creationId="{0342A2C9-B0E5-0468-C5CC-36B11624898A}"/>
          </ac:spMkLst>
        </pc:spChg>
        <pc:spChg chg="add mod">
          <ac:chgData name="Josh Hug" userId="e2159f7335c131c2" providerId="LiveId" clId="{F18EE7CB-0157-47DF-AA3B-96E449E3C6A7}" dt="2024-11-05T17:47:15.387" v="3085" actId="1076"/>
          <ac:spMkLst>
            <pc:docMk/>
            <pc:sldMk cId="3951647600" sldId="317"/>
            <ac:spMk id="4" creationId="{B1640828-CCF4-AFD6-E8FA-D2F39813C272}"/>
          </ac:spMkLst>
        </pc:spChg>
        <pc:spChg chg="add mod">
          <ac:chgData name="Josh Hug" userId="e2159f7335c131c2" providerId="LiveId" clId="{F18EE7CB-0157-47DF-AA3B-96E449E3C6A7}" dt="2024-11-05T17:47:15.387" v="3085" actId="1076"/>
          <ac:spMkLst>
            <pc:docMk/>
            <pc:sldMk cId="3951647600" sldId="317"/>
            <ac:spMk id="5" creationId="{699C906E-F5FD-6292-8810-928D09580985}"/>
          </ac:spMkLst>
        </pc:spChg>
        <pc:picChg chg="add mod">
          <ac:chgData name="Josh Hug" userId="e2159f7335c131c2" providerId="LiveId" clId="{F18EE7CB-0157-47DF-AA3B-96E449E3C6A7}" dt="2024-11-05T23:57:11.295" v="18216" actId="14100"/>
          <ac:picMkLst>
            <pc:docMk/>
            <pc:sldMk cId="3951647600" sldId="317"/>
            <ac:picMk id="7" creationId="{E0CB2848-80FA-C4E9-4003-A68D37654812}"/>
          </ac:picMkLst>
        </pc:picChg>
      </pc:sldChg>
      <pc:sldChg chg="addSp delSp modSp add mod modAnim">
        <pc:chgData name="Josh Hug" userId="e2159f7335c131c2" providerId="LiveId" clId="{F18EE7CB-0157-47DF-AA3B-96E449E3C6A7}" dt="2024-11-05T23:57:39.407" v="18220"/>
        <pc:sldMkLst>
          <pc:docMk/>
          <pc:sldMk cId="302153855" sldId="318"/>
        </pc:sldMkLst>
        <pc:spChg chg="mod">
          <ac:chgData name="Josh Hug" userId="e2159f7335c131c2" providerId="LiveId" clId="{F18EE7CB-0157-47DF-AA3B-96E449E3C6A7}" dt="2024-11-05T17:52:43.875" v="3351" actId="6549"/>
          <ac:spMkLst>
            <pc:docMk/>
            <pc:sldMk cId="302153855" sldId="318"/>
            <ac:spMk id="3" creationId="{8660DE25-5DE1-6797-4291-E98BEF54AA2B}"/>
          </ac:spMkLst>
        </pc:spChg>
        <pc:spChg chg="add mod">
          <ac:chgData name="Josh Hug" userId="e2159f7335c131c2" providerId="LiveId" clId="{F18EE7CB-0157-47DF-AA3B-96E449E3C6A7}" dt="2024-11-05T17:56:18.054" v="3559" actId="1076"/>
          <ac:spMkLst>
            <pc:docMk/>
            <pc:sldMk cId="302153855" sldId="318"/>
            <ac:spMk id="6" creationId="{EE47B114-25A2-8D9A-03EE-40244725EA47}"/>
          </ac:spMkLst>
        </pc:spChg>
        <pc:spChg chg="add mod">
          <ac:chgData name="Josh Hug" userId="e2159f7335c131c2" providerId="LiveId" clId="{F18EE7CB-0157-47DF-AA3B-96E449E3C6A7}" dt="2024-11-05T17:53:39.365" v="3362" actId="207"/>
          <ac:spMkLst>
            <pc:docMk/>
            <pc:sldMk cId="302153855" sldId="318"/>
            <ac:spMk id="7" creationId="{DC657DEF-134B-47C0-1693-6240E48CCFA1}"/>
          </ac:spMkLst>
        </pc:spChg>
        <pc:spChg chg="add mod">
          <ac:chgData name="Josh Hug" userId="e2159f7335c131c2" providerId="LiveId" clId="{F18EE7CB-0157-47DF-AA3B-96E449E3C6A7}" dt="2024-11-05T17:56:22.193" v="3570" actId="20577"/>
          <ac:spMkLst>
            <pc:docMk/>
            <pc:sldMk cId="302153855" sldId="318"/>
            <ac:spMk id="8" creationId="{A09F2EB8-A8C8-4B64-DE71-9C15E1382CC2}"/>
          </ac:spMkLst>
        </pc:spChg>
        <pc:spChg chg="add mod">
          <ac:chgData name="Josh Hug" userId="e2159f7335c131c2" providerId="LiveId" clId="{F18EE7CB-0157-47DF-AA3B-96E449E3C6A7}" dt="2024-11-05T17:55:46.579" v="3558" actId="14100"/>
          <ac:spMkLst>
            <pc:docMk/>
            <pc:sldMk cId="302153855" sldId="318"/>
            <ac:spMk id="9" creationId="{F7C87549-F8BF-9A15-5C5D-0ECC08402F76}"/>
          </ac:spMkLst>
        </pc:spChg>
        <pc:spChg chg="add del mod">
          <ac:chgData name="Josh Hug" userId="e2159f7335c131c2" providerId="LiveId" clId="{F18EE7CB-0157-47DF-AA3B-96E449E3C6A7}" dt="2024-11-05T17:56:35.612" v="3580" actId="478"/>
          <ac:spMkLst>
            <pc:docMk/>
            <pc:sldMk cId="302153855" sldId="318"/>
            <ac:spMk id="10" creationId="{4C9D0A7D-AC63-3680-8F78-9F6B1FFBCE01}"/>
          </ac:spMkLst>
        </pc:spChg>
        <pc:spChg chg="add mod">
          <ac:chgData name="Josh Hug" userId="e2159f7335c131c2" providerId="LiveId" clId="{F18EE7CB-0157-47DF-AA3B-96E449E3C6A7}" dt="2024-11-05T17:58:48.066" v="3810" actId="1036"/>
          <ac:spMkLst>
            <pc:docMk/>
            <pc:sldMk cId="302153855" sldId="318"/>
            <ac:spMk id="11" creationId="{0F0F23E2-8B31-00CE-29FD-B71B82CA82D9}"/>
          </ac:spMkLst>
        </pc:spChg>
      </pc:sldChg>
      <pc:sldChg chg="modSp new mod">
        <pc:chgData name="Josh Hug" userId="e2159f7335c131c2" providerId="LiveId" clId="{F18EE7CB-0157-47DF-AA3B-96E449E3C6A7}" dt="2024-11-05T18:10:13.489" v="4728" actId="20577"/>
        <pc:sldMkLst>
          <pc:docMk/>
          <pc:sldMk cId="3436030919" sldId="319"/>
        </pc:sldMkLst>
        <pc:spChg chg="mod">
          <ac:chgData name="Josh Hug" userId="e2159f7335c131c2" providerId="LiveId" clId="{F18EE7CB-0157-47DF-AA3B-96E449E3C6A7}" dt="2024-11-05T18:02:10.369" v="3847" actId="20577"/>
          <ac:spMkLst>
            <pc:docMk/>
            <pc:sldMk cId="3436030919" sldId="319"/>
            <ac:spMk id="2" creationId="{B1CA3006-5EDC-9A47-121D-B4FDE97D679C}"/>
          </ac:spMkLst>
        </pc:spChg>
        <pc:spChg chg="mod">
          <ac:chgData name="Josh Hug" userId="e2159f7335c131c2" providerId="LiveId" clId="{F18EE7CB-0157-47DF-AA3B-96E449E3C6A7}" dt="2024-11-05T18:10:13.489" v="4728" actId="20577"/>
          <ac:spMkLst>
            <pc:docMk/>
            <pc:sldMk cId="3436030919" sldId="319"/>
            <ac:spMk id="3" creationId="{3C81C0E3-DB23-A50A-F9D3-DA815FD9A54D}"/>
          </ac:spMkLst>
        </pc:spChg>
      </pc:sldChg>
      <pc:sldChg chg="modSp new mod modAnim">
        <pc:chgData name="Josh Hug" userId="e2159f7335c131c2" providerId="LiveId" clId="{F18EE7CB-0157-47DF-AA3B-96E449E3C6A7}" dt="2024-11-05T23:57:59.349" v="18224"/>
        <pc:sldMkLst>
          <pc:docMk/>
          <pc:sldMk cId="4156040715" sldId="320"/>
        </pc:sldMkLst>
        <pc:spChg chg="mod">
          <ac:chgData name="Josh Hug" userId="e2159f7335c131c2" providerId="LiveId" clId="{F18EE7CB-0157-47DF-AA3B-96E449E3C6A7}" dt="2024-11-05T18:07:59.892" v="4332" actId="20577"/>
          <ac:spMkLst>
            <pc:docMk/>
            <pc:sldMk cId="4156040715" sldId="320"/>
            <ac:spMk id="2" creationId="{301956D9-6624-FFEB-1196-8F3730B47207}"/>
          </ac:spMkLst>
        </pc:spChg>
        <pc:spChg chg="mod">
          <ac:chgData name="Josh Hug" userId="e2159f7335c131c2" providerId="LiveId" clId="{F18EE7CB-0157-47DF-AA3B-96E449E3C6A7}" dt="2024-11-05T18:21:51.234" v="4837" actId="20577"/>
          <ac:spMkLst>
            <pc:docMk/>
            <pc:sldMk cId="4156040715" sldId="320"/>
            <ac:spMk id="3" creationId="{A5849B63-9EE2-4430-A032-7CE997DA025A}"/>
          </ac:spMkLst>
        </pc:spChg>
      </pc:sldChg>
      <pc:sldChg chg="addSp modSp new mod">
        <pc:chgData name="Josh Hug" userId="e2159f7335c131c2" providerId="LiveId" clId="{F18EE7CB-0157-47DF-AA3B-96E449E3C6A7}" dt="2024-11-05T23:59:28.264" v="18259" actId="20577"/>
        <pc:sldMkLst>
          <pc:docMk/>
          <pc:sldMk cId="3937978493" sldId="321"/>
        </pc:sldMkLst>
        <pc:spChg chg="mod">
          <ac:chgData name="Josh Hug" userId="e2159f7335c131c2" providerId="LiveId" clId="{F18EE7CB-0157-47DF-AA3B-96E449E3C6A7}" dt="2024-11-05T18:21:26.953" v="4783" actId="20577"/>
          <ac:spMkLst>
            <pc:docMk/>
            <pc:sldMk cId="3937978493" sldId="321"/>
            <ac:spMk id="2" creationId="{A60A450E-E57C-B4B5-14BA-E2FF03086128}"/>
          </ac:spMkLst>
        </pc:spChg>
        <pc:spChg chg="mod">
          <ac:chgData name="Josh Hug" userId="e2159f7335c131c2" providerId="LiveId" clId="{F18EE7CB-0157-47DF-AA3B-96E449E3C6A7}" dt="2024-11-05T23:59:28.264" v="18259" actId="20577"/>
          <ac:spMkLst>
            <pc:docMk/>
            <pc:sldMk cId="3937978493" sldId="321"/>
            <ac:spMk id="3" creationId="{A4F0FFDC-59FE-71BA-8670-AD50404C214B}"/>
          </ac:spMkLst>
        </pc:spChg>
        <pc:picChg chg="add mod">
          <ac:chgData name="Josh Hug" userId="e2159f7335c131c2" providerId="LiveId" clId="{F18EE7CB-0157-47DF-AA3B-96E449E3C6A7}" dt="2024-11-05T23:58:37.115" v="18229" actId="14100"/>
          <ac:picMkLst>
            <pc:docMk/>
            <pc:sldMk cId="3937978493" sldId="321"/>
            <ac:picMk id="5" creationId="{D0B0AEEC-EEC2-2887-EE72-90D46CEA0590}"/>
          </ac:picMkLst>
        </pc:picChg>
      </pc:sldChg>
      <pc:sldChg chg="modSp add mod">
        <pc:chgData name="Josh Hug" userId="e2159f7335c131c2" providerId="LiveId" clId="{F18EE7CB-0157-47DF-AA3B-96E449E3C6A7}" dt="2024-11-05T18:25:25.644" v="5058" actId="20577"/>
        <pc:sldMkLst>
          <pc:docMk/>
          <pc:sldMk cId="2887537642" sldId="322"/>
        </pc:sldMkLst>
        <pc:spChg chg="mod">
          <ac:chgData name="Josh Hug" userId="e2159f7335c131c2" providerId="LiveId" clId="{F18EE7CB-0157-47DF-AA3B-96E449E3C6A7}" dt="2024-11-05T18:25:25.644" v="5058" actId="20577"/>
          <ac:spMkLst>
            <pc:docMk/>
            <pc:sldMk cId="2887537642" sldId="322"/>
            <ac:spMk id="3" creationId="{BAD442FA-02A8-6B32-E0B0-7031C1094C68}"/>
          </ac:spMkLst>
        </pc:spChg>
      </pc:sldChg>
      <pc:sldChg chg="modSp new del mod">
        <pc:chgData name="Josh Hug" userId="e2159f7335c131c2" providerId="LiveId" clId="{F18EE7CB-0157-47DF-AA3B-96E449E3C6A7}" dt="2024-11-05T18:44:42.654" v="6375" actId="47"/>
        <pc:sldMkLst>
          <pc:docMk/>
          <pc:sldMk cId="2399950709" sldId="323"/>
        </pc:sldMkLst>
        <pc:spChg chg="mod">
          <ac:chgData name="Josh Hug" userId="e2159f7335c131c2" providerId="LiveId" clId="{F18EE7CB-0157-47DF-AA3B-96E449E3C6A7}" dt="2024-11-05T18:25:36.846" v="5104" actId="20577"/>
          <ac:spMkLst>
            <pc:docMk/>
            <pc:sldMk cId="2399950709" sldId="323"/>
            <ac:spMk id="2" creationId="{FC3EA030-ADC9-C0DB-09F7-DE0F49562F4E}"/>
          </ac:spMkLst>
        </pc:spChg>
        <pc:spChg chg="mod">
          <ac:chgData name="Josh Hug" userId="e2159f7335c131c2" providerId="LiveId" clId="{F18EE7CB-0157-47DF-AA3B-96E449E3C6A7}" dt="2024-11-05T18:25:49.482" v="5124" actId="20577"/>
          <ac:spMkLst>
            <pc:docMk/>
            <pc:sldMk cId="2399950709" sldId="323"/>
            <ac:spMk id="3" creationId="{97E2B6B8-641A-9B7E-DC38-C888FA40C5FD}"/>
          </ac:spMkLst>
        </pc:spChg>
      </pc:sldChg>
      <pc:sldChg chg="modSp new mod">
        <pc:chgData name="Josh Hug" userId="e2159f7335c131c2" providerId="LiveId" clId="{F18EE7CB-0157-47DF-AA3B-96E449E3C6A7}" dt="2024-11-05T18:58:48.748" v="7826" actId="12"/>
        <pc:sldMkLst>
          <pc:docMk/>
          <pc:sldMk cId="2860245872" sldId="324"/>
        </pc:sldMkLst>
        <pc:spChg chg="mod">
          <ac:chgData name="Josh Hug" userId="e2159f7335c131c2" providerId="LiveId" clId="{F18EE7CB-0157-47DF-AA3B-96E449E3C6A7}" dt="2024-11-05T18:58:15.709" v="7745" actId="6549"/>
          <ac:spMkLst>
            <pc:docMk/>
            <pc:sldMk cId="2860245872" sldId="324"/>
            <ac:spMk id="2" creationId="{5BA40806-D2DC-C5CE-1FDA-1E4078C89139}"/>
          </ac:spMkLst>
        </pc:spChg>
        <pc:spChg chg="mod">
          <ac:chgData name="Josh Hug" userId="e2159f7335c131c2" providerId="LiveId" clId="{F18EE7CB-0157-47DF-AA3B-96E449E3C6A7}" dt="2024-11-05T18:58:48.748" v="7826" actId="12"/>
          <ac:spMkLst>
            <pc:docMk/>
            <pc:sldMk cId="2860245872" sldId="324"/>
            <ac:spMk id="3" creationId="{21565809-626C-FC48-FA74-38E7F11435F4}"/>
          </ac:spMkLst>
        </pc:spChg>
      </pc:sldChg>
      <pc:sldChg chg="addSp modSp add mod">
        <pc:chgData name="Josh Hug" userId="e2159f7335c131c2" providerId="LiveId" clId="{F18EE7CB-0157-47DF-AA3B-96E449E3C6A7}" dt="2024-11-05T18:48:04.787" v="7009" actId="20577"/>
        <pc:sldMkLst>
          <pc:docMk/>
          <pc:sldMk cId="264729468" sldId="325"/>
        </pc:sldMkLst>
        <pc:spChg chg="mod">
          <ac:chgData name="Josh Hug" userId="e2159f7335c131c2" providerId="LiveId" clId="{F18EE7CB-0157-47DF-AA3B-96E449E3C6A7}" dt="2024-11-05T18:28:03.898" v="5373" actId="20577"/>
          <ac:spMkLst>
            <pc:docMk/>
            <pc:sldMk cId="264729468" sldId="325"/>
            <ac:spMk id="2" creationId="{150F4904-880D-1501-299F-58AB03F16FB1}"/>
          </ac:spMkLst>
        </pc:spChg>
        <pc:spChg chg="mod">
          <ac:chgData name="Josh Hug" userId="e2159f7335c131c2" providerId="LiveId" clId="{F18EE7CB-0157-47DF-AA3B-96E449E3C6A7}" dt="2024-11-05T18:48:04.787" v="7009" actId="20577"/>
          <ac:spMkLst>
            <pc:docMk/>
            <pc:sldMk cId="264729468" sldId="325"/>
            <ac:spMk id="3" creationId="{9147EFA4-8214-9631-3139-2055CBE6EFA0}"/>
          </ac:spMkLst>
        </pc:spChg>
        <pc:spChg chg="add mod">
          <ac:chgData name="Josh Hug" userId="e2159f7335c131c2" providerId="LiveId" clId="{F18EE7CB-0157-47DF-AA3B-96E449E3C6A7}" dt="2024-11-05T18:47:26.756" v="6730" actId="1076"/>
          <ac:spMkLst>
            <pc:docMk/>
            <pc:sldMk cId="264729468" sldId="325"/>
            <ac:spMk id="5" creationId="{03529A59-38BB-91AD-27C9-62C8BACC33D5}"/>
          </ac:spMkLst>
        </pc:spChg>
      </pc:sldChg>
      <pc:sldChg chg="modSp new mod modAnim">
        <pc:chgData name="Josh Hug" userId="e2159f7335c131c2" providerId="LiveId" clId="{F18EE7CB-0157-47DF-AA3B-96E449E3C6A7}" dt="2024-11-06T00:18:02.005" v="18484" actId="20577"/>
        <pc:sldMkLst>
          <pc:docMk/>
          <pc:sldMk cId="765048817" sldId="326"/>
        </pc:sldMkLst>
        <pc:spChg chg="mod">
          <ac:chgData name="Josh Hug" userId="e2159f7335c131c2" providerId="LiveId" clId="{F18EE7CB-0157-47DF-AA3B-96E449E3C6A7}" dt="2024-11-05T18:41:19.669" v="6005" actId="20577"/>
          <ac:spMkLst>
            <pc:docMk/>
            <pc:sldMk cId="765048817" sldId="326"/>
            <ac:spMk id="2" creationId="{1E50E46F-1F6E-A14C-0361-C1F23C324971}"/>
          </ac:spMkLst>
        </pc:spChg>
        <pc:spChg chg="mod">
          <ac:chgData name="Josh Hug" userId="e2159f7335c131c2" providerId="LiveId" clId="{F18EE7CB-0157-47DF-AA3B-96E449E3C6A7}" dt="2024-11-06T00:18:02.005" v="18484" actId="20577"/>
          <ac:spMkLst>
            <pc:docMk/>
            <pc:sldMk cId="765048817" sldId="326"/>
            <ac:spMk id="3" creationId="{33503A2A-5ADD-CB8A-32A1-23690C60F842}"/>
          </ac:spMkLst>
        </pc:spChg>
      </pc:sldChg>
      <pc:sldChg chg="modSp add mod modAnim">
        <pc:chgData name="Josh Hug" userId="e2159f7335c131c2" providerId="LiveId" clId="{F18EE7CB-0157-47DF-AA3B-96E449E3C6A7}" dt="2024-11-06T00:18:14.570" v="18494" actId="20577"/>
        <pc:sldMkLst>
          <pc:docMk/>
          <pc:sldMk cId="641206548" sldId="327"/>
        </pc:sldMkLst>
        <pc:spChg chg="mod">
          <ac:chgData name="Josh Hug" userId="e2159f7335c131c2" providerId="LiveId" clId="{F18EE7CB-0157-47DF-AA3B-96E449E3C6A7}" dt="2024-11-05T18:42:36.552" v="6144" actId="20577"/>
          <ac:spMkLst>
            <pc:docMk/>
            <pc:sldMk cId="641206548" sldId="327"/>
            <ac:spMk id="2" creationId="{8956247B-501A-ADF5-8CDE-3CE82B16841F}"/>
          </ac:spMkLst>
        </pc:spChg>
        <pc:spChg chg="mod">
          <ac:chgData name="Josh Hug" userId="e2159f7335c131c2" providerId="LiveId" clId="{F18EE7CB-0157-47DF-AA3B-96E449E3C6A7}" dt="2024-11-06T00:18:14.570" v="18494" actId="20577"/>
          <ac:spMkLst>
            <pc:docMk/>
            <pc:sldMk cId="641206548" sldId="327"/>
            <ac:spMk id="3" creationId="{B479D816-6639-71D0-7DBF-1A16093805E2}"/>
          </ac:spMkLst>
        </pc:spChg>
      </pc:sldChg>
      <pc:sldChg chg="modSp new mod modShow">
        <pc:chgData name="Josh Hug" userId="e2159f7335c131c2" providerId="LiveId" clId="{F18EE7CB-0157-47DF-AA3B-96E449E3C6A7}" dt="2024-11-05T19:13:19.473" v="8732" actId="729"/>
        <pc:sldMkLst>
          <pc:docMk/>
          <pc:sldMk cId="3771021957" sldId="328"/>
        </pc:sldMkLst>
        <pc:spChg chg="mod">
          <ac:chgData name="Josh Hug" userId="e2159f7335c131c2" providerId="LiveId" clId="{F18EE7CB-0157-47DF-AA3B-96E449E3C6A7}" dt="2024-11-05T19:12:42.901" v="8731" actId="20577"/>
          <ac:spMkLst>
            <pc:docMk/>
            <pc:sldMk cId="3771021957" sldId="328"/>
            <ac:spMk id="3" creationId="{9059F64D-07F7-79A8-D568-F2BDA6117CF1}"/>
          </ac:spMkLst>
        </pc:spChg>
      </pc:sldChg>
      <pc:sldChg chg="addSp delSp modSp add mod modAnim">
        <pc:chgData name="Josh Hug" userId="e2159f7335c131c2" providerId="LiveId" clId="{F18EE7CB-0157-47DF-AA3B-96E449E3C6A7}" dt="2024-11-06T00:24:20.711" v="18507" actId="207"/>
        <pc:sldMkLst>
          <pc:docMk/>
          <pc:sldMk cId="3899090294" sldId="329"/>
        </pc:sldMkLst>
        <pc:spChg chg="mod">
          <ac:chgData name="Josh Hug" userId="e2159f7335c131c2" providerId="LiveId" clId="{F18EE7CB-0157-47DF-AA3B-96E449E3C6A7}" dt="2024-11-05T19:15:31.825" v="8840" actId="20577"/>
          <ac:spMkLst>
            <pc:docMk/>
            <pc:sldMk cId="3899090294" sldId="329"/>
            <ac:spMk id="2" creationId="{EC023BCC-1249-8C68-A6CF-B0197B17F257}"/>
          </ac:spMkLst>
        </pc:spChg>
        <pc:spChg chg="mod">
          <ac:chgData name="Josh Hug" userId="e2159f7335c131c2" providerId="LiveId" clId="{F18EE7CB-0157-47DF-AA3B-96E449E3C6A7}" dt="2024-11-05T19:58:49.025" v="9467" actId="20577"/>
          <ac:spMkLst>
            <pc:docMk/>
            <pc:sldMk cId="3899090294" sldId="329"/>
            <ac:spMk id="3" creationId="{E1B67A04-4A2B-AB6E-5642-BF926C44C17A}"/>
          </ac:spMkLst>
        </pc:spChg>
        <pc:spChg chg="add mod">
          <ac:chgData name="Josh Hug" userId="e2159f7335c131c2" providerId="LiveId" clId="{F18EE7CB-0157-47DF-AA3B-96E449E3C6A7}" dt="2024-11-05T19:59:14.129" v="9495" actId="1036"/>
          <ac:spMkLst>
            <pc:docMk/>
            <pc:sldMk cId="3899090294" sldId="329"/>
            <ac:spMk id="4" creationId="{BBE4EFF9-D6EE-3926-4619-D72DCEECE4CD}"/>
          </ac:spMkLst>
        </pc:spChg>
        <pc:spChg chg="add mod">
          <ac:chgData name="Josh Hug" userId="e2159f7335c131c2" providerId="LiveId" clId="{F18EE7CB-0157-47DF-AA3B-96E449E3C6A7}" dt="2024-11-05T19:22:22.487" v="9310" actId="1076"/>
          <ac:spMkLst>
            <pc:docMk/>
            <pc:sldMk cId="3899090294" sldId="329"/>
            <ac:spMk id="5" creationId="{E89EC821-035C-75B4-B3E0-DB74147D8ACE}"/>
          </ac:spMkLst>
        </pc:spChg>
        <pc:spChg chg="add mod">
          <ac:chgData name="Josh Hug" userId="e2159f7335c131c2" providerId="LiveId" clId="{F18EE7CB-0157-47DF-AA3B-96E449E3C6A7}" dt="2024-11-05T19:22:35.215" v="9320" actId="1076"/>
          <ac:spMkLst>
            <pc:docMk/>
            <pc:sldMk cId="3899090294" sldId="329"/>
            <ac:spMk id="6" creationId="{950C3B23-1500-7D11-55B0-0C759811C148}"/>
          </ac:spMkLst>
        </pc:spChg>
        <pc:spChg chg="add mod">
          <ac:chgData name="Josh Hug" userId="e2159f7335c131c2" providerId="LiveId" clId="{F18EE7CB-0157-47DF-AA3B-96E449E3C6A7}" dt="2024-11-05T19:59:13.977" v="9494" actId="20577"/>
          <ac:spMkLst>
            <pc:docMk/>
            <pc:sldMk cId="3899090294" sldId="329"/>
            <ac:spMk id="7" creationId="{FBED5700-C368-9797-1B32-7F074FAF1040}"/>
          </ac:spMkLst>
        </pc:spChg>
        <pc:spChg chg="add mod">
          <ac:chgData name="Josh Hug" userId="e2159f7335c131c2" providerId="LiveId" clId="{F18EE7CB-0157-47DF-AA3B-96E449E3C6A7}" dt="2024-11-06T00:24:20.711" v="18507" actId="207"/>
          <ac:spMkLst>
            <pc:docMk/>
            <pc:sldMk cId="3899090294" sldId="329"/>
            <ac:spMk id="8" creationId="{3C97EF97-3E97-89F7-881A-FC1444E9376B}"/>
          </ac:spMkLst>
        </pc:spChg>
        <pc:spChg chg="add del mod">
          <ac:chgData name="Josh Hug" userId="e2159f7335c131c2" providerId="LiveId" clId="{F18EE7CB-0157-47DF-AA3B-96E449E3C6A7}" dt="2024-11-05T19:22:19.840" v="9309" actId="478"/>
          <ac:spMkLst>
            <pc:docMk/>
            <pc:sldMk cId="3899090294" sldId="329"/>
            <ac:spMk id="9" creationId="{0E10431D-5F54-B1EC-C761-9B6482B41B72}"/>
          </ac:spMkLst>
        </pc:spChg>
        <pc:spChg chg="add mod">
          <ac:chgData name="Josh Hug" userId="e2159f7335c131c2" providerId="LiveId" clId="{F18EE7CB-0157-47DF-AA3B-96E449E3C6A7}" dt="2024-11-05T19:59:51.247" v="9498" actId="20577"/>
          <ac:spMkLst>
            <pc:docMk/>
            <pc:sldMk cId="3899090294" sldId="329"/>
            <ac:spMk id="10" creationId="{454FDA89-CC00-3136-1731-C7098AAE7D77}"/>
          </ac:spMkLst>
        </pc:spChg>
      </pc:sldChg>
      <pc:sldChg chg="addSp delSp modSp add mod modAnim">
        <pc:chgData name="Josh Hug" userId="e2159f7335c131c2" providerId="LiveId" clId="{F18EE7CB-0157-47DF-AA3B-96E449E3C6A7}" dt="2024-11-06T00:27:21.371" v="18650"/>
        <pc:sldMkLst>
          <pc:docMk/>
          <pc:sldMk cId="828449689" sldId="330"/>
        </pc:sldMkLst>
        <pc:spChg chg="del mod">
          <ac:chgData name="Josh Hug" userId="e2159f7335c131c2" providerId="LiveId" clId="{F18EE7CB-0157-47DF-AA3B-96E449E3C6A7}" dt="2024-11-05T20:04:45.069" v="9837" actId="478"/>
          <ac:spMkLst>
            <pc:docMk/>
            <pc:sldMk cId="828449689" sldId="330"/>
            <ac:spMk id="5" creationId="{84F3F6BE-3388-097C-F358-414B61D33BD2}"/>
          </ac:spMkLst>
        </pc:spChg>
        <pc:spChg chg="del">
          <ac:chgData name="Josh Hug" userId="e2159f7335c131c2" providerId="LiveId" clId="{F18EE7CB-0157-47DF-AA3B-96E449E3C6A7}" dt="2024-11-05T20:04:43.895" v="9835" actId="478"/>
          <ac:spMkLst>
            <pc:docMk/>
            <pc:sldMk cId="828449689" sldId="330"/>
            <ac:spMk id="6" creationId="{4431FB12-13E4-7DA6-6935-8E9901F2AE07}"/>
          </ac:spMkLst>
        </pc:spChg>
        <pc:spChg chg="del">
          <ac:chgData name="Josh Hug" userId="e2159f7335c131c2" providerId="LiveId" clId="{F18EE7CB-0157-47DF-AA3B-96E449E3C6A7}" dt="2024-11-05T20:04:42.938" v="9834" actId="478"/>
          <ac:spMkLst>
            <pc:docMk/>
            <pc:sldMk cId="828449689" sldId="330"/>
            <ac:spMk id="7" creationId="{C8EF4176-F061-B692-44A3-4778A7624722}"/>
          </ac:spMkLst>
        </pc:spChg>
        <pc:spChg chg="mod">
          <ac:chgData name="Josh Hug" userId="e2159f7335c131c2" providerId="LiveId" clId="{F18EE7CB-0157-47DF-AA3B-96E449E3C6A7}" dt="2024-11-06T00:24:26.614" v="18509" actId="207"/>
          <ac:spMkLst>
            <pc:docMk/>
            <pc:sldMk cId="828449689" sldId="330"/>
            <ac:spMk id="8" creationId="{A03C0050-3202-6F91-D0B6-FD84BC0E523D}"/>
          </ac:spMkLst>
        </pc:spChg>
        <pc:spChg chg="add del mod">
          <ac:chgData name="Josh Hug" userId="e2159f7335c131c2" providerId="LiveId" clId="{F18EE7CB-0157-47DF-AA3B-96E449E3C6A7}" dt="2024-11-05T20:06:01.333" v="9853" actId="478"/>
          <ac:spMkLst>
            <pc:docMk/>
            <pc:sldMk cId="828449689" sldId="330"/>
            <ac:spMk id="9" creationId="{7853B753-1B0B-2805-A37A-D90D334EA454}"/>
          </ac:spMkLst>
        </pc:spChg>
        <pc:spChg chg="del">
          <ac:chgData name="Josh Hug" userId="e2159f7335c131c2" providerId="LiveId" clId="{F18EE7CB-0157-47DF-AA3B-96E449E3C6A7}" dt="2024-11-05T20:04:42.223" v="9833" actId="478"/>
          <ac:spMkLst>
            <pc:docMk/>
            <pc:sldMk cId="828449689" sldId="330"/>
            <ac:spMk id="10" creationId="{8F6D7B03-5019-69AE-B17E-21CFC846202C}"/>
          </ac:spMkLst>
        </pc:spChg>
        <pc:spChg chg="add mod">
          <ac:chgData name="Josh Hug" userId="e2159f7335c131c2" providerId="LiveId" clId="{F18EE7CB-0157-47DF-AA3B-96E449E3C6A7}" dt="2024-11-06T00:27:17.688" v="18649" actId="20577"/>
          <ac:spMkLst>
            <pc:docMk/>
            <pc:sldMk cId="828449689" sldId="330"/>
            <ac:spMk id="11" creationId="{274946E1-0D11-1DF0-82C2-D35CB83B0F44}"/>
          </ac:spMkLst>
        </pc:spChg>
        <pc:spChg chg="add mod">
          <ac:chgData name="Josh Hug" userId="e2159f7335c131c2" providerId="LiveId" clId="{F18EE7CB-0157-47DF-AA3B-96E449E3C6A7}" dt="2024-11-05T20:09:54.230" v="10111" actId="1076"/>
          <ac:spMkLst>
            <pc:docMk/>
            <pc:sldMk cId="828449689" sldId="330"/>
            <ac:spMk id="13" creationId="{F4757B94-1C08-1F53-8961-BD6391AF17F1}"/>
          </ac:spMkLst>
        </pc:spChg>
        <pc:spChg chg="add mod">
          <ac:chgData name="Josh Hug" userId="e2159f7335c131c2" providerId="LiveId" clId="{F18EE7CB-0157-47DF-AA3B-96E449E3C6A7}" dt="2024-11-06T00:27:21.371" v="18650"/>
          <ac:spMkLst>
            <pc:docMk/>
            <pc:sldMk cId="828449689" sldId="330"/>
            <ac:spMk id="14" creationId="{E1E93D0A-33AB-8F4A-F318-1A6C445E080B}"/>
          </ac:spMkLst>
        </pc:spChg>
        <pc:spChg chg="add mod">
          <ac:chgData name="Josh Hug" userId="e2159f7335c131c2" providerId="LiveId" clId="{F18EE7CB-0157-47DF-AA3B-96E449E3C6A7}" dt="2024-11-05T20:09:49.758" v="10110" actId="1076"/>
          <ac:spMkLst>
            <pc:docMk/>
            <pc:sldMk cId="828449689" sldId="330"/>
            <ac:spMk id="15" creationId="{7921A15C-9F9B-8EB2-1219-25CBB3126A5D}"/>
          </ac:spMkLst>
        </pc:spChg>
      </pc:sldChg>
      <pc:sldChg chg="addSp modSp new mod">
        <pc:chgData name="Josh Hug" userId="e2159f7335c131c2" providerId="LiveId" clId="{F18EE7CB-0157-47DF-AA3B-96E449E3C6A7}" dt="2024-11-05T20:09:18.800" v="10099" actId="1076"/>
        <pc:sldMkLst>
          <pc:docMk/>
          <pc:sldMk cId="2420862003" sldId="331"/>
        </pc:sldMkLst>
        <pc:spChg chg="mod">
          <ac:chgData name="Josh Hug" userId="e2159f7335c131c2" providerId="LiveId" clId="{F18EE7CB-0157-47DF-AA3B-96E449E3C6A7}" dt="2024-11-05T20:07:56.686" v="9980" actId="20577"/>
          <ac:spMkLst>
            <pc:docMk/>
            <pc:sldMk cId="2420862003" sldId="331"/>
            <ac:spMk id="2" creationId="{9F0482B3-3E0A-45A5-AE40-321CD0BE369F}"/>
          </ac:spMkLst>
        </pc:spChg>
        <pc:spChg chg="mod">
          <ac:chgData name="Josh Hug" userId="e2159f7335c131c2" providerId="LiveId" clId="{F18EE7CB-0157-47DF-AA3B-96E449E3C6A7}" dt="2024-11-05T20:08:39.385" v="10091" actId="20577"/>
          <ac:spMkLst>
            <pc:docMk/>
            <pc:sldMk cId="2420862003" sldId="331"/>
            <ac:spMk id="3" creationId="{E4CA70B5-1B3E-3ED7-C0C5-8D8B72E9FBD0}"/>
          </ac:spMkLst>
        </pc:spChg>
        <pc:spChg chg="add mod">
          <ac:chgData name="Josh Hug" userId="e2159f7335c131c2" providerId="LiveId" clId="{F18EE7CB-0157-47DF-AA3B-96E449E3C6A7}" dt="2024-11-05T20:09:18.800" v="10099" actId="1076"/>
          <ac:spMkLst>
            <pc:docMk/>
            <pc:sldMk cId="2420862003" sldId="331"/>
            <ac:spMk id="5" creationId="{0D1355F1-D65F-322B-0C08-E01F91651E8C}"/>
          </ac:spMkLst>
        </pc:spChg>
      </pc:sldChg>
      <pc:sldChg chg="add">
        <pc:chgData name="Josh Hug" userId="e2159f7335c131c2" providerId="LiveId" clId="{F18EE7CB-0157-47DF-AA3B-96E449E3C6A7}" dt="2024-11-05T20:14:16.898" v="10416"/>
        <pc:sldMkLst>
          <pc:docMk/>
          <pc:sldMk cId="1677780112" sldId="332"/>
        </pc:sldMkLst>
      </pc:sldChg>
      <pc:sldChg chg="modSp add del mod">
        <pc:chgData name="Josh Hug" userId="e2159f7335c131c2" providerId="LiveId" clId="{F18EE7CB-0157-47DF-AA3B-96E449E3C6A7}" dt="2024-11-05T21:20:24.196" v="15628" actId="2696"/>
        <pc:sldMkLst>
          <pc:docMk/>
          <pc:sldMk cId="940801257" sldId="333"/>
        </pc:sldMkLst>
        <pc:spChg chg="mod">
          <ac:chgData name="Josh Hug" userId="e2159f7335c131c2" providerId="LiveId" clId="{F18EE7CB-0157-47DF-AA3B-96E449E3C6A7}" dt="2024-11-05T20:28:06.647" v="11885" actId="6549"/>
          <ac:spMkLst>
            <pc:docMk/>
            <pc:sldMk cId="940801257" sldId="333"/>
            <ac:spMk id="3" creationId="{19294751-4DAA-C386-7361-71BE6970FD01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" creationId="{866EAA25-1512-11DD-181F-AC4CCD2B974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" creationId="{EED6B31D-D4C1-4C70-97B0-670EF1D4435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7" creationId="{B527D9BC-E609-29EA-AA10-328AB7DBB6D7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8" creationId="{9EC1371A-C462-DD13-6441-7D9D81DF6F37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9" creationId="{FD51C374-8570-B21F-470B-957AE3F699B6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0" creationId="{A8871BB1-83F8-A6B7-1F45-56AE21747AD9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1" creationId="{DF69B8C8-F57F-EE7C-FD37-1D813CF2AB3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2" creationId="{1C93DDFE-55C4-A614-9CC1-DDA4D318C0B3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3" creationId="{7E8992B3-3F35-53E0-6DAC-CD7BF307685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4" creationId="{4C92C5BF-D41A-BA80-843F-0D692856235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5" creationId="{D0622AC6-0DA1-D4C4-5805-493A5001FBF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6" creationId="{2B62EF51-5737-5E0E-BC1A-47CEB130F35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7" creationId="{774F0A91-3158-6B89-387F-0C94EA7F6D9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8" creationId="{F35D8AF3-3A8B-83A1-303B-FE90E45C928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19" creationId="{C37C5412-9176-BC4A-EA25-13195A9317AE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0" creationId="{89664B1A-B863-2140-1DAE-E1BE441EF416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1" creationId="{99268369-F9B3-49BD-187F-CD8388BA38F2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2" creationId="{BB7C5613-4B68-5AD1-E6A2-DC7E3BB7ABF3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3" creationId="{D91D68E2-D6D8-7254-57A4-BEC9A0C90F3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4" creationId="{20066017-C3A9-344E-7D33-AD3B61F6E06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5" creationId="{0F27CD9D-FB04-2A45-FF88-EB884EB9B6CF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6" creationId="{EB1FD804-17EE-1039-0394-D38624D2CF6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7" creationId="{3AF3D946-016B-2D77-ADB6-178880166C4D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8" creationId="{E064D0CC-C587-F14D-9BD1-53BBA720C298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29" creationId="{8FB8C0BD-2D93-1E9D-A83A-0A0FC7E51D4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0" creationId="{F6E165DB-694E-3853-DDDC-E57C73DC2A54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1" creationId="{552D84A7-86EA-EF23-96EF-598B92DEEAAD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2" creationId="{4C43DA74-ABAA-57AF-4A5A-732361B99192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3" creationId="{38706E05-911A-2B4A-8F25-99B43693B82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4" creationId="{5BE59F8E-30D5-748B-8BF7-6F5FDA351654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5" creationId="{2366DBFE-08A6-CAF0-A023-CDA25722A408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6" creationId="{BE3E75C8-A229-008C-4EDA-1C14E3F0C2B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7" creationId="{9D054CAF-85E7-D311-345C-E8A01E3EB344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8" creationId="{6C53972E-C3BE-FF8B-4F5F-B379648A54C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39" creationId="{3B3B339C-7075-9506-9830-32E3CA1D6997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0" creationId="{ED98100F-4F08-7985-432D-A8DD17BDCC21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1" creationId="{07CC6782-AA4D-D013-BAD1-3B570262393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2" creationId="{25244412-4B91-3E58-522E-2E586BC18B5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3" creationId="{23905C73-D3A2-F37A-9020-A365A9494068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4" creationId="{BABF65D2-553C-E58A-D073-5474C976D1B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5" creationId="{543A4A44-94CD-AAD4-5B51-79C73FD2664F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6" creationId="{38CD241C-7150-535B-C017-9EB6EC707FA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7" creationId="{6C77221C-CDC7-39CE-9695-257B1B9328E5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8" creationId="{9C7F81C5-3135-EE5F-AE1F-DEDD23B7726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49" creationId="{AC06109A-15BD-9F5A-660B-6668BED49AE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0" creationId="{A3D70F67-95F9-F260-0A70-6F33AC81DBE3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1" creationId="{55CFB217-89FC-BE30-B6BC-FB92AC3211E2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2" creationId="{3EE09376-1D44-7716-A145-CB4C4912B5C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4" creationId="{1B55DAEC-6E2F-650B-938E-B71C070FD485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5" creationId="{459CB4DF-F0B1-551C-712C-FC9D569C84A4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6" creationId="{6BEC39AA-678B-A2AA-0E9E-EEEECC81BE7E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7" creationId="{67571348-4629-5A4C-AAA1-F99496A533FF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8" creationId="{D77C12F5-A3B7-74A4-854C-9120EE251030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59" creationId="{40C58187-FC6E-769F-9248-469A82202BC1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0" creationId="{ACB1417D-4B0E-41C7-5151-7B507C35D57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1" creationId="{EF1F580D-AD39-B561-72E9-FAD0C88EA67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2" creationId="{030A6E8E-892E-1CDA-DC05-A1A6E0261102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3" creationId="{A2B37AE9-7D4B-81D8-4AA2-2A4CBBB421D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4" creationId="{B35D89C7-71A2-C4BC-940F-E7D72D72921A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5" creationId="{B30B1CC2-2AD5-2F0F-928D-25337C9CFE15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6" creationId="{7B7D4053-A94D-81FF-AC68-7329DE24B759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7" creationId="{3964A7D3-8C71-55B5-9DE1-35F78C8059DB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8" creationId="{6B254BEA-DB55-7C02-FEDF-62591F0A523C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69" creationId="{C905B324-D54D-E143-DC9C-8AE7BF12F497}"/>
          </ac:spMkLst>
        </pc:spChg>
        <pc:spChg chg="mod">
          <ac:chgData name="Josh Hug" userId="e2159f7335c131c2" providerId="LiveId" clId="{F18EE7CB-0157-47DF-AA3B-96E449E3C6A7}" dt="2024-11-05T20:28:10.649" v="11893" actId="1035"/>
          <ac:spMkLst>
            <pc:docMk/>
            <pc:sldMk cId="940801257" sldId="333"/>
            <ac:spMk id="70" creationId="{A74DED64-08EC-006D-9F85-810DE762F51C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573582995" sldId="333"/>
        </pc:sldMkLst>
      </pc:sldChg>
      <pc:sldChg chg="modSp add del mod">
        <pc:chgData name="Josh Hug" userId="e2159f7335c131c2" providerId="LiveId" clId="{F18EE7CB-0157-47DF-AA3B-96E449E3C6A7}" dt="2024-11-05T20:28:23.805" v="11896" actId="47"/>
        <pc:sldMkLst>
          <pc:docMk/>
          <pc:sldMk cId="1802805886" sldId="334"/>
        </pc:sldMkLst>
        <pc:spChg chg="mod">
          <ac:chgData name="Josh Hug" userId="e2159f7335c131c2" providerId="LiveId" clId="{F18EE7CB-0157-47DF-AA3B-96E449E3C6A7}" dt="2024-11-05T20:25:08.142" v="11508" actId="20577"/>
          <ac:spMkLst>
            <pc:docMk/>
            <pc:sldMk cId="1802805886" sldId="334"/>
            <ac:spMk id="3" creationId="{821B6BE2-FA6D-B7D3-04E6-4EC6E85438CD}"/>
          </ac:spMkLst>
        </pc:spChg>
      </pc:sldChg>
      <pc:sldChg chg="modSp add del mod">
        <pc:chgData name="Josh Hug" userId="e2159f7335c131c2" providerId="LiveId" clId="{F18EE7CB-0157-47DF-AA3B-96E449E3C6A7}" dt="2024-11-05T20:35:05.503" v="13160" actId="47"/>
        <pc:sldMkLst>
          <pc:docMk/>
          <pc:sldMk cId="2223351819" sldId="335"/>
        </pc:sldMkLst>
        <pc:spChg chg="mod">
          <ac:chgData name="Josh Hug" userId="e2159f7335c131c2" providerId="LiveId" clId="{F18EE7CB-0157-47DF-AA3B-96E449E3C6A7}" dt="2024-11-05T20:25:14.679" v="11548" actId="20577"/>
          <ac:spMkLst>
            <pc:docMk/>
            <pc:sldMk cId="2223351819" sldId="335"/>
            <ac:spMk id="3" creationId="{6336ECC2-1F12-68AC-C373-6FED3783EBBC}"/>
          </ac:spMkLst>
        </pc:spChg>
      </pc:sldChg>
      <pc:sldChg chg="modSp new mod">
        <pc:chgData name="Josh Hug" userId="e2159f7335c131c2" providerId="LiveId" clId="{F18EE7CB-0157-47DF-AA3B-96E449E3C6A7}" dt="2024-11-05T20:25:35.733" v="11569" actId="20577"/>
        <pc:sldMkLst>
          <pc:docMk/>
          <pc:sldMk cId="3376657019" sldId="336"/>
        </pc:sldMkLst>
        <pc:spChg chg="mod">
          <ac:chgData name="Josh Hug" userId="e2159f7335c131c2" providerId="LiveId" clId="{F18EE7CB-0157-47DF-AA3B-96E449E3C6A7}" dt="2024-11-05T20:25:34.397" v="11566" actId="20577"/>
          <ac:spMkLst>
            <pc:docMk/>
            <pc:sldMk cId="3376657019" sldId="336"/>
            <ac:spMk id="2" creationId="{55BD6E34-EA45-3536-013A-66E9367B9B79}"/>
          </ac:spMkLst>
        </pc:spChg>
        <pc:spChg chg="mod">
          <ac:chgData name="Josh Hug" userId="e2159f7335c131c2" providerId="LiveId" clId="{F18EE7CB-0157-47DF-AA3B-96E449E3C6A7}" dt="2024-11-05T20:25:35.733" v="11569" actId="20577"/>
          <ac:spMkLst>
            <pc:docMk/>
            <pc:sldMk cId="3376657019" sldId="336"/>
            <ac:spMk id="3" creationId="{76EC7D91-C0D4-9CE5-019F-FAFE04E78A2F}"/>
          </ac:spMkLst>
        </pc:spChg>
      </pc:sldChg>
      <pc:sldChg chg="modSp add del mod">
        <pc:chgData name="Josh Hug" userId="e2159f7335c131c2" providerId="LiveId" clId="{F18EE7CB-0157-47DF-AA3B-96E449E3C6A7}" dt="2024-11-05T21:20:24.196" v="15628" actId="2696"/>
        <pc:sldMkLst>
          <pc:docMk/>
          <pc:sldMk cId="1957194100" sldId="337"/>
        </pc:sldMkLst>
        <pc:spChg chg="mod">
          <ac:chgData name="Josh Hug" userId="e2159f7335c131c2" providerId="LiveId" clId="{F18EE7CB-0157-47DF-AA3B-96E449E3C6A7}" dt="2024-11-05T20:28:18.694" v="11895"/>
          <ac:spMkLst>
            <pc:docMk/>
            <pc:sldMk cId="1957194100" sldId="337"/>
            <ac:spMk id="3" creationId="{BEBFB9DA-BC5E-E916-9673-D46158CC8DF9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3842647886" sldId="337"/>
        </pc:sldMkLst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637087564" sldId="338"/>
        </pc:sldMkLst>
      </pc:sldChg>
      <pc:sldChg chg="modSp add del mod">
        <pc:chgData name="Josh Hug" userId="e2159f7335c131c2" providerId="LiveId" clId="{F18EE7CB-0157-47DF-AA3B-96E449E3C6A7}" dt="2024-11-05T21:20:24.196" v="15628" actId="2696"/>
        <pc:sldMkLst>
          <pc:docMk/>
          <pc:sldMk cId="1054906689" sldId="338"/>
        </pc:sldMkLst>
        <pc:spChg chg="mod">
          <ac:chgData name="Josh Hug" userId="e2159f7335c131c2" providerId="LiveId" clId="{F18EE7CB-0157-47DF-AA3B-96E449E3C6A7}" dt="2024-11-05T20:28:32.923" v="11933" actId="20577"/>
          <ac:spMkLst>
            <pc:docMk/>
            <pc:sldMk cId="1054906689" sldId="338"/>
            <ac:spMk id="3" creationId="{F04CD4FE-5709-59AC-0E0B-8DB272FD770B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389498821" sldId="339"/>
        </pc:sldMkLst>
      </pc:sldChg>
      <pc:sldChg chg="modSp new del mod">
        <pc:chgData name="Josh Hug" userId="e2159f7335c131c2" providerId="LiveId" clId="{F18EE7CB-0157-47DF-AA3B-96E449E3C6A7}" dt="2024-11-05T21:20:24.196" v="15628" actId="2696"/>
        <pc:sldMkLst>
          <pc:docMk/>
          <pc:sldMk cId="2389804415" sldId="339"/>
        </pc:sldMkLst>
        <pc:spChg chg="mod">
          <ac:chgData name="Josh Hug" userId="e2159f7335c131c2" providerId="LiveId" clId="{F18EE7CB-0157-47DF-AA3B-96E449E3C6A7}" dt="2024-11-05T20:28:46.081" v="11962" actId="20577"/>
          <ac:spMkLst>
            <pc:docMk/>
            <pc:sldMk cId="2389804415" sldId="339"/>
            <ac:spMk id="2" creationId="{4A20EF1E-4CCB-934F-7DB8-E5F357CACF23}"/>
          </ac:spMkLst>
        </pc:spChg>
        <pc:spChg chg="mod">
          <ac:chgData name="Josh Hug" userId="e2159f7335c131c2" providerId="LiveId" clId="{F18EE7CB-0157-47DF-AA3B-96E449E3C6A7}" dt="2024-11-05T20:31:31.841" v="12523" actId="6549"/>
          <ac:spMkLst>
            <pc:docMk/>
            <pc:sldMk cId="2389804415" sldId="339"/>
            <ac:spMk id="3" creationId="{CEE59D34-E1B7-2304-CC50-B11A7E0C4FC1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3523919829" sldId="340"/>
        </pc:sldMkLst>
      </pc:sldChg>
      <pc:sldChg chg="modSp add del mod">
        <pc:chgData name="Josh Hug" userId="e2159f7335c131c2" providerId="LiveId" clId="{F18EE7CB-0157-47DF-AA3B-96E449E3C6A7}" dt="2024-11-05T21:20:24.196" v="15628" actId="2696"/>
        <pc:sldMkLst>
          <pc:docMk/>
          <pc:sldMk cId="4152162097" sldId="340"/>
        </pc:sldMkLst>
        <pc:spChg chg="mod">
          <ac:chgData name="Josh Hug" userId="e2159f7335c131c2" providerId="LiveId" clId="{F18EE7CB-0157-47DF-AA3B-96E449E3C6A7}" dt="2024-11-05T20:34:53.401" v="13159" actId="255"/>
          <ac:spMkLst>
            <pc:docMk/>
            <pc:sldMk cId="4152162097" sldId="340"/>
            <ac:spMk id="3" creationId="{C7FDE2FA-21BB-73F0-DE69-FB1AD62BF147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865737863" sldId="341"/>
        </pc:sldMkLst>
      </pc:sldChg>
      <pc:sldChg chg="modSp new del mod">
        <pc:chgData name="Josh Hug" userId="e2159f7335c131c2" providerId="LiveId" clId="{F18EE7CB-0157-47DF-AA3B-96E449E3C6A7}" dt="2024-11-05T21:20:24.196" v="15628" actId="2696"/>
        <pc:sldMkLst>
          <pc:docMk/>
          <pc:sldMk cId="2575963316" sldId="341"/>
        </pc:sldMkLst>
        <pc:spChg chg="mod">
          <ac:chgData name="Josh Hug" userId="e2159f7335c131c2" providerId="LiveId" clId="{F18EE7CB-0157-47DF-AA3B-96E449E3C6A7}" dt="2024-11-05T20:40:01.621" v="13674" actId="20577"/>
          <ac:spMkLst>
            <pc:docMk/>
            <pc:sldMk cId="2575963316" sldId="341"/>
            <ac:spMk id="2" creationId="{625C18DE-ACB5-1EBD-3C6E-91BD1006146F}"/>
          </ac:spMkLst>
        </pc:spChg>
        <pc:spChg chg="mod">
          <ac:chgData name="Josh Hug" userId="e2159f7335c131c2" providerId="LiveId" clId="{F18EE7CB-0157-47DF-AA3B-96E449E3C6A7}" dt="2024-11-05T20:40:58.977" v="13897" actId="20577"/>
          <ac:spMkLst>
            <pc:docMk/>
            <pc:sldMk cId="2575963316" sldId="341"/>
            <ac:spMk id="3" creationId="{F1600876-8C2C-A048-1076-F74E4C0BB705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485537637" sldId="342"/>
        </pc:sldMkLst>
      </pc:sldChg>
      <pc:sldChg chg="addSp delSp modSp new del mod">
        <pc:chgData name="Josh Hug" userId="e2159f7335c131c2" providerId="LiveId" clId="{F18EE7CB-0157-47DF-AA3B-96E449E3C6A7}" dt="2024-11-05T21:20:24.196" v="15628" actId="2696"/>
        <pc:sldMkLst>
          <pc:docMk/>
          <pc:sldMk cId="3750279515" sldId="342"/>
        </pc:sldMkLst>
        <pc:spChg chg="mod">
          <ac:chgData name="Josh Hug" userId="e2159f7335c131c2" providerId="LiveId" clId="{F18EE7CB-0157-47DF-AA3B-96E449E3C6A7}" dt="2024-11-05T20:41:04.456" v="13916" actId="20577"/>
          <ac:spMkLst>
            <pc:docMk/>
            <pc:sldMk cId="3750279515" sldId="342"/>
            <ac:spMk id="2" creationId="{AA5CED14-4DF9-6106-96DF-2405F0A852DC}"/>
          </ac:spMkLst>
        </pc:spChg>
        <pc:spChg chg="mod">
          <ac:chgData name="Josh Hug" userId="e2159f7335c131c2" providerId="LiveId" clId="{F18EE7CB-0157-47DF-AA3B-96E449E3C6A7}" dt="2024-11-05T20:43:55.684" v="14096" actId="20577"/>
          <ac:spMkLst>
            <pc:docMk/>
            <pc:sldMk cId="3750279515" sldId="342"/>
            <ac:spMk id="3" creationId="{E0290A02-3392-5A02-D37C-BC3E8B0D16F5}"/>
          </ac:spMkLst>
        </pc:spChg>
        <pc:spChg chg="add mod">
          <ac:chgData name="Josh Hug" userId="e2159f7335c131c2" providerId="LiveId" clId="{F18EE7CB-0157-47DF-AA3B-96E449E3C6A7}" dt="2024-11-05T20:44:34.535" v="14119" actId="1076"/>
          <ac:spMkLst>
            <pc:docMk/>
            <pc:sldMk cId="3750279515" sldId="342"/>
            <ac:spMk id="5" creationId="{519C424F-172B-A70C-1321-0925CC29AB29}"/>
          </ac:spMkLst>
        </pc:spChg>
        <pc:spChg chg="add del mod">
          <ac:chgData name="Josh Hug" userId="e2159f7335c131c2" providerId="LiveId" clId="{F18EE7CB-0157-47DF-AA3B-96E449E3C6A7}" dt="2024-11-05T20:51:19.433" v="14383" actId="478"/>
          <ac:spMkLst>
            <pc:docMk/>
            <pc:sldMk cId="3750279515" sldId="342"/>
            <ac:spMk id="6" creationId="{E76C59CD-EBE3-91DF-DD4D-5EDBB9102200}"/>
          </ac:spMkLst>
        </pc:spChg>
        <pc:spChg chg="add del mod">
          <ac:chgData name="Josh Hug" userId="e2159f7335c131c2" providerId="LiveId" clId="{F18EE7CB-0157-47DF-AA3B-96E449E3C6A7}" dt="2024-11-05T20:51:20.891" v="14384" actId="478"/>
          <ac:spMkLst>
            <pc:docMk/>
            <pc:sldMk cId="3750279515" sldId="342"/>
            <ac:spMk id="7" creationId="{5A3073F2-349B-6DC1-841F-858178E8808C}"/>
          </ac:spMkLst>
        </pc:spChg>
        <pc:cxnChg chg="add del mod">
          <ac:chgData name="Josh Hug" userId="e2159f7335c131c2" providerId="LiveId" clId="{F18EE7CB-0157-47DF-AA3B-96E449E3C6A7}" dt="2024-11-05T20:51:20.891" v="14384" actId="478"/>
          <ac:cxnSpMkLst>
            <pc:docMk/>
            <pc:sldMk cId="3750279515" sldId="342"/>
            <ac:cxnSpMk id="9" creationId="{E3505BE6-6E08-387B-384E-7828CD1DB300}"/>
          </ac:cxnSpMkLst>
        </pc:cxnChg>
      </pc:sldChg>
      <pc:sldChg chg="modSp add del mod">
        <pc:chgData name="Josh Hug" userId="e2159f7335c131c2" providerId="LiveId" clId="{F18EE7CB-0157-47DF-AA3B-96E449E3C6A7}" dt="2024-11-05T21:20:24.196" v="15628" actId="2696"/>
        <pc:sldMkLst>
          <pc:docMk/>
          <pc:sldMk cId="2275839171" sldId="343"/>
        </pc:sldMkLst>
        <pc:spChg chg="mod">
          <ac:chgData name="Josh Hug" userId="e2159f7335c131c2" providerId="LiveId" clId="{F18EE7CB-0157-47DF-AA3B-96E449E3C6A7}" dt="2024-11-05T20:51:52.370" v="14393" actId="207"/>
          <ac:spMkLst>
            <pc:docMk/>
            <pc:sldMk cId="2275839171" sldId="343"/>
            <ac:spMk id="5" creationId="{E8EC7D7D-FE13-31A9-3C74-13EA3A9565A5}"/>
          </ac:spMkLst>
        </pc:spChg>
        <pc:spChg chg="mod">
          <ac:chgData name="Josh Hug" userId="e2159f7335c131c2" providerId="LiveId" clId="{F18EE7CB-0157-47DF-AA3B-96E449E3C6A7}" dt="2024-11-05T20:51:55.222" v="14394" actId="207"/>
          <ac:spMkLst>
            <pc:docMk/>
            <pc:sldMk cId="2275839171" sldId="343"/>
            <ac:spMk id="6" creationId="{CB3B47E8-3D9E-B313-FD8F-4F11A8D21BE6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2449833768" sldId="343"/>
        </pc:sldMkLst>
      </pc:sldChg>
      <pc:sldChg chg="add del">
        <pc:chgData name="Josh Hug" userId="e2159f7335c131c2" providerId="LiveId" clId="{F18EE7CB-0157-47DF-AA3B-96E449E3C6A7}" dt="2024-11-05T21:20:15.301" v="15627" actId="47"/>
        <pc:sldMkLst>
          <pc:docMk/>
          <pc:sldMk cId="2622428504" sldId="344"/>
        </pc:sldMkLst>
      </pc:sldChg>
      <pc:sldChg chg="addSp modSp add del mod">
        <pc:chgData name="Josh Hug" userId="e2159f7335c131c2" providerId="LiveId" clId="{F18EE7CB-0157-47DF-AA3B-96E449E3C6A7}" dt="2024-11-05T21:20:24.196" v="15628" actId="2696"/>
        <pc:sldMkLst>
          <pc:docMk/>
          <pc:sldMk cId="1992668049" sldId="345"/>
        </pc:sldMkLst>
        <pc:spChg chg="mod">
          <ac:chgData name="Josh Hug" userId="e2159f7335c131c2" providerId="LiveId" clId="{F18EE7CB-0157-47DF-AA3B-96E449E3C6A7}" dt="2024-11-05T20:52:55.968" v="14407" actId="207"/>
          <ac:spMkLst>
            <pc:docMk/>
            <pc:sldMk cId="1992668049" sldId="345"/>
            <ac:spMk id="5" creationId="{794BE1F2-9E57-C7AF-E56C-BA4FD402ABCB}"/>
          </ac:spMkLst>
        </pc:spChg>
        <pc:spChg chg="add mod">
          <ac:chgData name="Josh Hug" userId="e2159f7335c131c2" providerId="LiveId" clId="{F18EE7CB-0157-47DF-AA3B-96E449E3C6A7}" dt="2024-11-05T20:52:28.555" v="14403" actId="207"/>
          <ac:spMkLst>
            <pc:docMk/>
            <pc:sldMk cId="1992668049" sldId="345"/>
            <ac:spMk id="8" creationId="{6E5A876B-E170-41A8-5406-9A59D8ABADC0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2800704486" sldId="345"/>
        </pc:sldMkLst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373789503" sldId="346"/>
        </pc:sldMkLst>
      </pc:sldChg>
      <pc:sldChg chg="addSp modSp add del mod">
        <pc:chgData name="Josh Hug" userId="e2159f7335c131c2" providerId="LiveId" clId="{F18EE7CB-0157-47DF-AA3B-96E449E3C6A7}" dt="2024-11-05T21:20:24.196" v="15628" actId="2696"/>
        <pc:sldMkLst>
          <pc:docMk/>
          <pc:sldMk cId="592203957" sldId="346"/>
        </pc:sldMkLst>
        <pc:spChg chg="mod">
          <ac:chgData name="Josh Hug" userId="e2159f7335c131c2" providerId="LiveId" clId="{F18EE7CB-0157-47DF-AA3B-96E449E3C6A7}" dt="2024-11-05T20:53:56.970" v="14422" actId="207"/>
          <ac:spMkLst>
            <pc:docMk/>
            <pc:sldMk cId="592203957" sldId="346"/>
            <ac:spMk id="5" creationId="{E71FC6DA-183E-C56E-A91F-D2F3078BC9B0}"/>
          </ac:spMkLst>
        </pc:spChg>
        <pc:spChg chg="add mod">
          <ac:chgData name="Josh Hug" userId="e2159f7335c131c2" providerId="LiveId" clId="{F18EE7CB-0157-47DF-AA3B-96E449E3C6A7}" dt="2024-11-05T20:54:53.183" v="14446" actId="1038"/>
          <ac:spMkLst>
            <pc:docMk/>
            <pc:sldMk cId="592203957" sldId="346"/>
            <ac:spMk id="10" creationId="{F24276DD-744E-6C01-292C-43548012E727}"/>
          </ac:spMkLst>
        </pc:spChg>
      </pc:sldChg>
      <pc:sldChg chg="addSp delSp modSp add del mod">
        <pc:chgData name="Josh Hug" userId="e2159f7335c131c2" providerId="LiveId" clId="{F18EE7CB-0157-47DF-AA3B-96E449E3C6A7}" dt="2024-11-05T21:20:24.196" v="15628" actId="2696"/>
        <pc:sldMkLst>
          <pc:docMk/>
          <pc:sldMk cId="1088876969" sldId="347"/>
        </pc:sldMkLst>
        <pc:spChg chg="mod">
          <ac:chgData name="Josh Hug" userId="e2159f7335c131c2" providerId="LiveId" clId="{F18EE7CB-0157-47DF-AA3B-96E449E3C6A7}" dt="2024-11-05T20:54:25.351" v="14426" actId="207"/>
          <ac:spMkLst>
            <pc:docMk/>
            <pc:sldMk cId="1088876969" sldId="347"/>
            <ac:spMk id="5" creationId="{B55CDD9B-AF50-810D-A337-81796F3F55A8}"/>
          </ac:spMkLst>
        </pc:spChg>
        <pc:spChg chg="del mod">
          <ac:chgData name="Josh Hug" userId="e2159f7335c131c2" providerId="LiveId" clId="{F18EE7CB-0157-47DF-AA3B-96E449E3C6A7}" dt="2024-11-05T20:55:20.858" v="14457" actId="478"/>
          <ac:spMkLst>
            <pc:docMk/>
            <pc:sldMk cId="1088876969" sldId="347"/>
            <ac:spMk id="10" creationId="{CE321EB3-4CDC-BAE6-24CE-3A26AC3EC1AD}"/>
          </ac:spMkLst>
        </pc:spChg>
        <pc:spChg chg="add mod">
          <ac:chgData name="Josh Hug" userId="e2159f7335c131c2" providerId="LiveId" clId="{F18EE7CB-0157-47DF-AA3B-96E449E3C6A7}" dt="2024-11-05T20:55:10.760" v="14450" actId="1076"/>
          <ac:spMkLst>
            <pc:docMk/>
            <pc:sldMk cId="1088876969" sldId="347"/>
            <ac:spMk id="11" creationId="{B84B2217-EA00-2FF5-5D1A-6E0A695A0AA3}"/>
          </ac:spMkLst>
        </pc:spChg>
        <pc:spChg chg="add mod">
          <ac:chgData name="Josh Hug" userId="e2159f7335c131c2" providerId="LiveId" clId="{F18EE7CB-0157-47DF-AA3B-96E449E3C6A7}" dt="2024-11-05T20:55:21.059" v="14458"/>
          <ac:spMkLst>
            <pc:docMk/>
            <pc:sldMk cId="1088876969" sldId="347"/>
            <ac:spMk id="12" creationId="{D5A50B72-ACC2-9E42-26E1-0DA8D04DFBF2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519026685" sldId="347"/>
        </pc:sldMkLst>
      </pc:sldChg>
      <pc:sldChg chg="addSp modSp add del mod">
        <pc:chgData name="Josh Hug" userId="e2159f7335c131c2" providerId="LiveId" clId="{F18EE7CB-0157-47DF-AA3B-96E449E3C6A7}" dt="2024-11-05T21:20:24.196" v="15628" actId="2696"/>
        <pc:sldMkLst>
          <pc:docMk/>
          <pc:sldMk cId="29167274" sldId="348"/>
        </pc:sldMkLst>
        <pc:spChg chg="mod">
          <ac:chgData name="Josh Hug" userId="e2159f7335c131c2" providerId="LiveId" clId="{F18EE7CB-0157-47DF-AA3B-96E449E3C6A7}" dt="2024-11-05T20:55:34.552" v="14460" actId="207"/>
          <ac:spMkLst>
            <pc:docMk/>
            <pc:sldMk cId="29167274" sldId="348"/>
            <ac:spMk id="5" creationId="{ED0CCEE9-53D0-1796-E32B-4DE631813729}"/>
          </ac:spMkLst>
        </pc:spChg>
        <pc:spChg chg="mod">
          <ac:chgData name="Josh Hug" userId="e2159f7335c131c2" providerId="LiveId" clId="{F18EE7CB-0157-47DF-AA3B-96E449E3C6A7}" dt="2024-11-05T21:08:05.994" v="14983" actId="20577"/>
          <ac:spMkLst>
            <pc:docMk/>
            <pc:sldMk cId="29167274" sldId="348"/>
            <ac:spMk id="7" creationId="{6E7D6535-8866-6BEE-E56E-C42233A72447}"/>
          </ac:spMkLst>
        </pc:spChg>
        <pc:spChg chg="mod">
          <ac:chgData name="Josh Hug" userId="e2159f7335c131c2" providerId="LiveId" clId="{F18EE7CB-0157-47DF-AA3B-96E449E3C6A7}" dt="2024-11-05T21:08:09.498" v="14986" actId="1076"/>
          <ac:spMkLst>
            <pc:docMk/>
            <pc:sldMk cId="29167274" sldId="348"/>
            <ac:spMk id="8" creationId="{6E42A464-1D94-5677-7BC5-20ACAF080317}"/>
          </ac:spMkLst>
        </pc:spChg>
        <pc:spChg chg="add mod">
          <ac:chgData name="Josh Hug" userId="e2159f7335c131c2" providerId="LiveId" clId="{F18EE7CB-0157-47DF-AA3B-96E449E3C6A7}" dt="2024-11-05T20:56:44.729" v="14509" actId="1076"/>
          <ac:spMkLst>
            <pc:docMk/>
            <pc:sldMk cId="29167274" sldId="348"/>
            <ac:spMk id="10" creationId="{305BA591-83B6-FF4C-5DFA-B3F1678230CB}"/>
          </ac:spMkLst>
        </pc:spChg>
        <pc:spChg chg="add mod">
          <ac:chgData name="Josh Hug" userId="e2159f7335c131c2" providerId="LiveId" clId="{F18EE7CB-0157-47DF-AA3B-96E449E3C6A7}" dt="2024-11-05T20:58:34.199" v="14655" actId="1076"/>
          <ac:spMkLst>
            <pc:docMk/>
            <pc:sldMk cId="29167274" sldId="348"/>
            <ac:spMk id="13" creationId="{2F5B37F5-BFCA-834B-9DAF-F27FFF08C556}"/>
          </ac:spMkLst>
        </pc:spChg>
        <pc:spChg chg="add mod">
          <ac:chgData name="Josh Hug" userId="e2159f7335c131c2" providerId="LiveId" clId="{F18EE7CB-0157-47DF-AA3B-96E449E3C6A7}" dt="2024-11-05T21:00:45.953" v="14803" actId="1037"/>
          <ac:spMkLst>
            <pc:docMk/>
            <pc:sldMk cId="29167274" sldId="348"/>
            <ac:spMk id="14" creationId="{0B7334F7-1705-4F04-DDAE-8A8ABA3CF078}"/>
          </ac:spMkLst>
        </pc:spChg>
        <pc:spChg chg="add mod">
          <ac:chgData name="Josh Hug" userId="e2159f7335c131c2" providerId="LiveId" clId="{F18EE7CB-0157-47DF-AA3B-96E449E3C6A7}" dt="2024-11-05T21:01:00.259" v="14808" actId="1076"/>
          <ac:spMkLst>
            <pc:docMk/>
            <pc:sldMk cId="29167274" sldId="348"/>
            <ac:spMk id="16" creationId="{981E49D4-0484-42C9-CEE3-3D124F7DBC11}"/>
          </ac:spMkLst>
        </pc:spChg>
        <pc:spChg chg="add mod">
          <ac:chgData name="Josh Hug" userId="e2159f7335c131c2" providerId="LiveId" clId="{F18EE7CB-0157-47DF-AA3B-96E449E3C6A7}" dt="2024-11-05T21:08:18.998" v="14990" actId="1076"/>
          <ac:spMkLst>
            <pc:docMk/>
            <pc:sldMk cId="29167274" sldId="348"/>
            <ac:spMk id="18" creationId="{84472AC0-ACD7-50F0-EA94-D21D235B3413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865811319" sldId="348"/>
        </pc:sldMkLst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524987320" sldId="349"/>
        </pc:sldMkLst>
      </pc:sldChg>
      <pc:sldChg chg="addSp delSp modSp add del mod">
        <pc:chgData name="Josh Hug" userId="e2159f7335c131c2" providerId="LiveId" clId="{F18EE7CB-0157-47DF-AA3B-96E449E3C6A7}" dt="2024-11-05T21:20:24.196" v="15628" actId="2696"/>
        <pc:sldMkLst>
          <pc:docMk/>
          <pc:sldMk cId="3095049354" sldId="349"/>
        </pc:sldMkLst>
        <pc:spChg chg="mod">
          <ac:chgData name="Josh Hug" userId="e2159f7335c131c2" providerId="LiveId" clId="{F18EE7CB-0157-47DF-AA3B-96E449E3C6A7}" dt="2024-11-05T21:08:31.850" v="14997"/>
          <ac:spMkLst>
            <pc:docMk/>
            <pc:sldMk cId="3095049354" sldId="349"/>
            <ac:spMk id="3" creationId="{2DDD6DFC-18A8-B66F-4453-DD629DBBA906}"/>
          </ac:spMkLst>
        </pc:spChg>
        <pc:spChg chg="mod">
          <ac:chgData name="Josh Hug" userId="e2159f7335c131c2" providerId="LiveId" clId="{F18EE7CB-0157-47DF-AA3B-96E449E3C6A7}" dt="2024-11-05T21:08:28.671" v="14995" actId="20577"/>
          <ac:spMkLst>
            <pc:docMk/>
            <pc:sldMk cId="3095049354" sldId="349"/>
            <ac:spMk id="7" creationId="{04A57741-5E11-D2E9-A209-1D92C3E39C71}"/>
          </ac:spMkLst>
        </pc:spChg>
        <pc:spChg chg="del">
          <ac:chgData name="Josh Hug" userId="e2159f7335c131c2" providerId="LiveId" clId="{F18EE7CB-0157-47DF-AA3B-96E449E3C6A7}" dt="2024-11-05T21:01:28.378" v="14815" actId="478"/>
          <ac:spMkLst>
            <pc:docMk/>
            <pc:sldMk cId="3095049354" sldId="349"/>
            <ac:spMk id="10" creationId="{E0546486-1021-EA94-899E-394BA6B0D9DB}"/>
          </ac:spMkLst>
        </pc:spChg>
        <pc:spChg chg="del">
          <ac:chgData name="Josh Hug" userId="e2159f7335c131c2" providerId="LiveId" clId="{F18EE7CB-0157-47DF-AA3B-96E449E3C6A7}" dt="2024-11-05T21:01:28.378" v="14815" actId="478"/>
          <ac:spMkLst>
            <pc:docMk/>
            <pc:sldMk cId="3095049354" sldId="349"/>
            <ac:spMk id="13" creationId="{18E0D2E1-3C88-3F04-AA61-84C6FD18F2C2}"/>
          </ac:spMkLst>
        </pc:spChg>
        <pc:spChg chg="del">
          <ac:chgData name="Josh Hug" userId="e2159f7335c131c2" providerId="LiveId" clId="{F18EE7CB-0157-47DF-AA3B-96E449E3C6A7}" dt="2024-11-05T21:01:28.378" v="14815" actId="478"/>
          <ac:spMkLst>
            <pc:docMk/>
            <pc:sldMk cId="3095049354" sldId="349"/>
            <ac:spMk id="14" creationId="{90331787-7B73-DFF5-4132-F5C0CAA1AF61}"/>
          </ac:spMkLst>
        </pc:spChg>
        <pc:spChg chg="add mod">
          <ac:chgData name="Josh Hug" userId="e2159f7335c131c2" providerId="LiveId" clId="{F18EE7CB-0157-47DF-AA3B-96E449E3C6A7}" dt="2024-11-05T21:07:00.789" v="14891" actId="20577"/>
          <ac:spMkLst>
            <pc:docMk/>
            <pc:sldMk cId="3095049354" sldId="349"/>
            <ac:spMk id="15" creationId="{B64777F7-4350-31EB-E989-D41878152F89}"/>
          </ac:spMkLst>
        </pc:spChg>
        <pc:spChg chg="del">
          <ac:chgData name="Josh Hug" userId="e2159f7335c131c2" providerId="LiveId" clId="{F18EE7CB-0157-47DF-AA3B-96E449E3C6A7}" dt="2024-11-05T21:01:28.378" v="14815" actId="478"/>
          <ac:spMkLst>
            <pc:docMk/>
            <pc:sldMk cId="3095049354" sldId="349"/>
            <ac:spMk id="16" creationId="{E1135F58-6DC7-4F07-ECF5-5EBE9C24784F}"/>
          </ac:spMkLst>
        </pc:spChg>
        <pc:spChg chg="add mod">
          <ac:chgData name="Josh Hug" userId="e2159f7335c131c2" providerId="LiveId" clId="{F18EE7CB-0157-47DF-AA3B-96E449E3C6A7}" dt="2024-11-05T21:07:17.233" v="14910" actId="1076"/>
          <ac:spMkLst>
            <pc:docMk/>
            <pc:sldMk cId="3095049354" sldId="349"/>
            <ac:spMk id="17" creationId="{0BAAC6CD-61A5-E264-6FEC-992E1EF3DCED}"/>
          </ac:spMkLst>
        </pc:spChg>
        <pc:spChg chg="add mod">
          <ac:chgData name="Josh Hug" userId="e2159f7335c131c2" providerId="LiveId" clId="{F18EE7CB-0157-47DF-AA3B-96E449E3C6A7}" dt="2024-11-05T21:07:50.384" v="14978" actId="1076"/>
          <ac:spMkLst>
            <pc:docMk/>
            <pc:sldMk cId="3095049354" sldId="349"/>
            <ac:spMk id="18" creationId="{A0A5A88A-5C53-F5C2-A358-8660580C69A6}"/>
          </ac:spMkLst>
        </pc:spChg>
        <pc:spChg chg="add mod">
          <ac:chgData name="Josh Hug" userId="e2159f7335c131c2" providerId="LiveId" clId="{F18EE7CB-0157-47DF-AA3B-96E449E3C6A7}" dt="2024-11-05T21:08:59.298" v="15009" actId="20577"/>
          <ac:spMkLst>
            <pc:docMk/>
            <pc:sldMk cId="3095049354" sldId="349"/>
            <ac:spMk id="19" creationId="{4B3A62C0-45F2-21F8-59B8-53E52E273D27}"/>
          </ac:spMkLst>
        </pc:spChg>
        <pc:spChg chg="add mod">
          <ac:chgData name="Josh Hug" userId="e2159f7335c131c2" providerId="LiveId" clId="{F18EE7CB-0157-47DF-AA3B-96E449E3C6A7}" dt="2024-11-05T21:08:37.955" v="15000" actId="255"/>
          <ac:spMkLst>
            <pc:docMk/>
            <pc:sldMk cId="3095049354" sldId="349"/>
            <ac:spMk id="21" creationId="{73A49866-7403-6306-7C5E-C59F7751D7C7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467070071" sldId="350"/>
        </pc:sldMkLst>
      </pc:sldChg>
      <pc:sldChg chg="addSp delSp modSp add del mod">
        <pc:chgData name="Josh Hug" userId="e2159f7335c131c2" providerId="LiveId" clId="{F18EE7CB-0157-47DF-AA3B-96E449E3C6A7}" dt="2024-11-05T21:20:24.196" v="15628" actId="2696"/>
        <pc:sldMkLst>
          <pc:docMk/>
          <pc:sldMk cId="3678193488" sldId="350"/>
        </pc:sldMkLst>
        <pc:spChg chg="add mod">
          <ac:chgData name="Josh Hug" userId="e2159f7335c131c2" providerId="LiveId" clId="{F18EE7CB-0157-47DF-AA3B-96E449E3C6A7}" dt="2024-11-05T21:13:28.959" v="15158" actId="207"/>
          <ac:spMkLst>
            <pc:docMk/>
            <pc:sldMk cId="3678193488" sldId="350"/>
            <ac:spMk id="4" creationId="{46CB51B0-DE0B-0237-D754-5AF95216B7D4}"/>
          </ac:spMkLst>
        </pc:spChg>
        <pc:spChg chg="mod">
          <ac:chgData name="Josh Hug" userId="e2159f7335c131c2" providerId="LiveId" clId="{F18EE7CB-0157-47DF-AA3B-96E449E3C6A7}" dt="2024-11-05T21:08:46.025" v="15002" actId="20577"/>
          <ac:spMkLst>
            <pc:docMk/>
            <pc:sldMk cId="3678193488" sldId="350"/>
            <ac:spMk id="7" creationId="{8ACBB30D-43B3-2D0D-7515-F9E6F938A9B9}"/>
          </ac:spMkLst>
        </pc:spChg>
        <pc:spChg chg="add del mod">
          <ac:chgData name="Josh Hug" userId="e2159f7335c131c2" providerId="LiveId" clId="{F18EE7CB-0157-47DF-AA3B-96E449E3C6A7}" dt="2024-11-05T21:09:41.754" v="15052" actId="207"/>
          <ac:spMkLst>
            <pc:docMk/>
            <pc:sldMk cId="3678193488" sldId="350"/>
            <ac:spMk id="10" creationId="{DC6A39E6-2252-5F34-2E1E-6436A78C3846}"/>
          </ac:spMkLst>
        </pc:spChg>
        <pc:spChg chg="add mod">
          <ac:chgData name="Josh Hug" userId="e2159f7335c131c2" providerId="LiveId" clId="{F18EE7CB-0157-47DF-AA3B-96E449E3C6A7}" dt="2024-11-05T21:09:54.344" v="15056" actId="1076"/>
          <ac:spMkLst>
            <pc:docMk/>
            <pc:sldMk cId="3678193488" sldId="350"/>
            <ac:spMk id="14" creationId="{5F69EB65-B6A6-47BA-101C-C80359214390}"/>
          </ac:spMkLst>
        </pc:spChg>
        <pc:spChg chg="del mod">
          <ac:chgData name="Josh Hug" userId="e2159f7335c131c2" providerId="LiveId" clId="{F18EE7CB-0157-47DF-AA3B-96E449E3C6A7}" dt="2024-11-05T21:09:32.295" v="15045" actId="478"/>
          <ac:spMkLst>
            <pc:docMk/>
            <pc:sldMk cId="3678193488" sldId="350"/>
            <ac:spMk id="15" creationId="{7AAE2F60-006D-87C5-E6EF-1348A36BC809}"/>
          </ac:spMkLst>
        </pc:spChg>
        <pc:spChg chg="add del">
          <ac:chgData name="Josh Hug" userId="e2159f7335c131c2" providerId="LiveId" clId="{F18EE7CB-0157-47DF-AA3B-96E449E3C6A7}" dt="2024-11-05T21:09:30.334" v="15043" actId="478"/>
          <ac:spMkLst>
            <pc:docMk/>
            <pc:sldMk cId="3678193488" sldId="350"/>
            <ac:spMk id="17" creationId="{85DF4A34-448B-D822-FF1C-309FB058F0D6}"/>
          </ac:spMkLst>
        </pc:spChg>
        <pc:spChg chg="add del">
          <ac:chgData name="Josh Hug" userId="e2159f7335c131c2" providerId="LiveId" clId="{F18EE7CB-0157-47DF-AA3B-96E449E3C6A7}" dt="2024-11-05T21:09:29.523" v="15042" actId="478"/>
          <ac:spMkLst>
            <pc:docMk/>
            <pc:sldMk cId="3678193488" sldId="350"/>
            <ac:spMk id="18" creationId="{60E20267-4FEA-B01B-E7B2-B51375E2F5A6}"/>
          </ac:spMkLst>
        </pc:spChg>
      </pc:sldChg>
      <pc:sldChg chg="modSp add del">
        <pc:chgData name="Josh Hug" userId="e2159f7335c131c2" providerId="LiveId" clId="{F18EE7CB-0157-47DF-AA3B-96E449E3C6A7}" dt="2024-11-05T21:20:24.196" v="15628" actId="2696"/>
        <pc:sldMkLst>
          <pc:docMk/>
          <pc:sldMk cId="216836990" sldId="351"/>
        </pc:sldMkLst>
        <pc:spChg chg="mod">
          <ac:chgData name="Josh Hug" userId="e2159f7335c131c2" providerId="LiveId" clId="{F18EE7CB-0157-47DF-AA3B-96E449E3C6A7}" dt="2024-11-05T21:13:24.236" v="15157" actId="207"/>
          <ac:spMkLst>
            <pc:docMk/>
            <pc:sldMk cId="216836990" sldId="351"/>
            <ac:spMk id="4" creationId="{9083BF9F-E16D-C74A-B3E5-05FEDCF9E7B6}"/>
          </ac:spMkLst>
        </pc:spChg>
        <pc:spChg chg="mod">
          <ac:chgData name="Josh Hug" userId="e2159f7335c131c2" providerId="LiveId" clId="{F18EE7CB-0157-47DF-AA3B-96E449E3C6A7}" dt="2024-11-05T21:10:33.383" v="15070" actId="20577"/>
          <ac:spMkLst>
            <pc:docMk/>
            <pc:sldMk cId="216836990" sldId="351"/>
            <ac:spMk id="14" creationId="{6B3B9144-285C-1BED-AE54-B82E3706F0B2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3068491649" sldId="351"/>
        </pc:sldMkLst>
      </pc:sldChg>
      <pc:sldChg chg="addSp delSp modSp add del mod">
        <pc:chgData name="Josh Hug" userId="e2159f7335c131c2" providerId="LiveId" clId="{F18EE7CB-0157-47DF-AA3B-96E449E3C6A7}" dt="2024-11-05T21:20:24.196" v="15628" actId="2696"/>
        <pc:sldMkLst>
          <pc:docMk/>
          <pc:sldMk cId="2204881685" sldId="352"/>
        </pc:sldMkLst>
        <pc:spChg chg="mod">
          <ac:chgData name="Josh Hug" userId="e2159f7335c131c2" providerId="LiveId" clId="{F18EE7CB-0157-47DF-AA3B-96E449E3C6A7}" dt="2024-11-05T21:13:19.586" v="15156" actId="207"/>
          <ac:spMkLst>
            <pc:docMk/>
            <pc:sldMk cId="2204881685" sldId="352"/>
            <ac:spMk id="4" creationId="{1A4CDE99-6CB2-FF8F-F7A0-B490412191A4}"/>
          </ac:spMkLst>
        </pc:spChg>
        <pc:spChg chg="mod">
          <ac:chgData name="Josh Hug" userId="e2159f7335c131c2" providerId="LiveId" clId="{F18EE7CB-0157-47DF-AA3B-96E449E3C6A7}" dt="2024-11-05T21:12:42.055" v="15148" actId="1076"/>
          <ac:spMkLst>
            <pc:docMk/>
            <pc:sldMk cId="2204881685" sldId="352"/>
            <ac:spMk id="8" creationId="{2FA44CCF-6F45-865F-A32F-B79102F31CA5}"/>
          </ac:spMkLst>
        </pc:spChg>
        <pc:spChg chg="del">
          <ac:chgData name="Josh Hug" userId="e2159f7335c131c2" providerId="LiveId" clId="{F18EE7CB-0157-47DF-AA3B-96E449E3C6A7}" dt="2024-11-05T21:11:41.271" v="15106" actId="478"/>
          <ac:spMkLst>
            <pc:docMk/>
            <pc:sldMk cId="2204881685" sldId="352"/>
            <ac:spMk id="10" creationId="{1FBFE031-B899-50E1-970D-8304A10F5119}"/>
          </ac:spMkLst>
        </pc:spChg>
        <pc:spChg chg="add mod">
          <ac:chgData name="Josh Hug" userId="e2159f7335c131c2" providerId="LiveId" clId="{F18EE7CB-0157-47DF-AA3B-96E449E3C6A7}" dt="2024-11-05T21:12:23.488" v="15140"/>
          <ac:spMkLst>
            <pc:docMk/>
            <pc:sldMk cId="2204881685" sldId="352"/>
            <ac:spMk id="13" creationId="{3D63CF0D-5859-F6FC-161A-1D420FD4076B}"/>
          </ac:spMkLst>
        </pc:spChg>
        <pc:spChg chg="del">
          <ac:chgData name="Josh Hug" userId="e2159f7335c131c2" providerId="LiveId" clId="{F18EE7CB-0157-47DF-AA3B-96E449E3C6A7}" dt="2024-11-05T21:11:54.931" v="15107" actId="478"/>
          <ac:spMkLst>
            <pc:docMk/>
            <pc:sldMk cId="2204881685" sldId="352"/>
            <ac:spMk id="14" creationId="{221806A7-1C50-B758-6361-ABEBDFEB3D8F}"/>
          </ac:spMkLst>
        </pc:spChg>
        <pc:spChg chg="add del mod">
          <ac:chgData name="Josh Hug" userId="e2159f7335c131c2" providerId="LiveId" clId="{F18EE7CB-0157-47DF-AA3B-96E449E3C6A7}" dt="2024-11-05T21:12:32.207" v="15143" actId="478"/>
          <ac:spMkLst>
            <pc:docMk/>
            <pc:sldMk cId="2204881685" sldId="352"/>
            <ac:spMk id="15" creationId="{B52FF141-BE16-CB65-2A0A-07E994548B99}"/>
          </ac:spMkLst>
        </pc:spChg>
        <pc:spChg chg="add del mod">
          <ac:chgData name="Josh Hug" userId="e2159f7335c131c2" providerId="LiveId" clId="{F18EE7CB-0157-47DF-AA3B-96E449E3C6A7}" dt="2024-11-05T21:12:51.792" v="15151" actId="478"/>
          <ac:spMkLst>
            <pc:docMk/>
            <pc:sldMk cId="2204881685" sldId="352"/>
            <ac:spMk id="16" creationId="{3A282DDF-DF60-484D-4F41-A30F5F456E81}"/>
          </ac:spMkLst>
        </pc:spChg>
        <pc:spChg chg="add mod">
          <ac:chgData name="Josh Hug" userId="e2159f7335c131c2" providerId="LiveId" clId="{F18EE7CB-0157-47DF-AA3B-96E449E3C6A7}" dt="2024-11-05T21:13:49.250" v="15169" actId="1037"/>
          <ac:spMkLst>
            <pc:docMk/>
            <pc:sldMk cId="2204881685" sldId="352"/>
            <ac:spMk id="17" creationId="{01A37433-3B50-E74D-A770-78591B3A25D8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4049298247" sldId="352"/>
        </pc:sldMkLst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1539061662" sldId="353"/>
        </pc:sldMkLst>
      </pc:sldChg>
      <pc:sldChg chg="addSp delSp modSp new del mod">
        <pc:chgData name="Josh Hug" userId="e2159f7335c131c2" providerId="LiveId" clId="{F18EE7CB-0157-47DF-AA3B-96E449E3C6A7}" dt="2024-11-05T21:20:24.196" v="15628" actId="2696"/>
        <pc:sldMkLst>
          <pc:docMk/>
          <pc:sldMk cId="3126648604" sldId="353"/>
        </pc:sldMkLst>
        <pc:spChg chg="mod">
          <ac:chgData name="Josh Hug" userId="e2159f7335c131c2" providerId="LiveId" clId="{F18EE7CB-0157-47DF-AA3B-96E449E3C6A7}" dt="2024-11-05T21:14:38.395" v="15251" actId="20577"/>
          <ac:spMkLst>
            <pc:docMk/>
            <pc:sldMk cId="3126648604" sldId="353"/>
            <ac:spMk id="2" creationId="{2858DE62-207A-424C-9675-14D063F58E6B}"/>
          </ac:spMkLst>
        </pc:spChg>
        <pc:spChg chg="mod">
          <ac:chgData name="Josh Hug" userId="e2159f7335c131c2" providerId="LiveId" clId="{F18EE7CB-0157-47DF-AA3B-96E449E3C6A7}" dt="2024-11-05T21:16:59.199" v="15513" actId="6549"/>
          <ac:spMkLst>
            <pc:docMk/>
            <pc:sldMk cId="3126648604" sldId="353"/>
            <ac:spMk id="3" creationId="{8931128C-BBCB-44D0-1184-9012656E1D5E}"/>
          </ac:spMkLst>
        </pc:spChg>
        <pc:spChg chg="add mod">
          <ac:chgData name="Josh Hug" userId="e2159f7335c131c2" providerId="LiveId" clId="{F18EE7CB-0157-47DF-AA3B-96E449E3C6A7}" dt="2024-11-05T21:16:42" v="15477" actId="1076"/>
          <ac:spMkLst>
            <pc:docMk/>
            <pc:sldMk cId="3126648604" sldId="353"/>
            <ac:spMk id="5" creationId="{04DFB1D6-057B-0887-9626-E1F6C1103FEE}"/>
          </ac:spMkLst>
        </pc:spChg>
        <pc:spChg chg="add del mod">
          <ac:chgData name="Josh Hug" userId="e2159f7335c131c2" providerId="LiveId" clId="{F18EE7CB-0157-47DF-AA3B-96E449E3C6A7}" dt="2024-11-05T21:17:02.012" v="15514" actId="478"/>
          <ac:spMkLst>
            <pc:docMk/>
            <pc:sldMk cId="3126648604" sldId="353"/>
            <ac:spMk id="7" creationId="{189C8EAC-9A75-1911-ABD3-BFC23A41F9BC}"/>
          </ac:spMkLst>
        </pc:spChg>
      </pc:sldChg>
      <pc:sldChg chg="add">
        <pc:chgData name="Josh Hug" userId="e2159f7335c131c2" providerId="LiveId" clId="{F18EE7CB-0157-47DF-AA3B-96E449E3C6A7}" dt="2024-11-05T21:20:26.877" v="15629"/>
        <pc:sldMkLst>
          <pc:docMk/>
          <pc:sldMk cId="949388615" sldId="354"/>
        </pc:sldMkLst>
      </pc:sldChg>
      <pc:sldChg chg="addSp modSp add del mod">
        <pc:chgData name="Josh Hug" userId="e2159f7335c131c2" providerId="LiveId" clId="{F18EE7CB-0157-47DF-AA3B-96E449E3C6A7}" dt="2024-11-05T21:20:24.196" v="15628" actId="2696"/>
        <pc:sldMkLst>
          <pc:docMk/>
          <pc:sldMk cId="1274013407" sldId="354"/>
        </pc:sldMkLst>
        <pc:spChg chg="mod">
          <ac:chgData name="Josh Hug" userId="e2159f7335c131c2" providerId="LiveId" clId="{F18EE7CB-0157-47DF-AA3B-96E449E3C6A7}" dt="2024-11-05T21:16:53.856" v="15512" actId="20577"/>
          <ac:spMkLst>
            <pc:docMk/>
            <pc:sldMk cId="1274013407" sldId="354"/>
            <ac:spMk id="2" creationId="{E17F2CD6-A4B5-2AAE-B9BC-4F3DF85E768B}"/>
          </ac:spMkLst>
        </pc:spChg>
        <pc:spChg chg="mod">
          <ac:chgData name="Josh Hug" userId="e2159f7335c131c2" providerId="LiveId" clId="{F18EE7CB-0157-47DF-AA3B-96E449E3C6A7}" dt="2024-11-05T21:17:15.207" v="15532" actId="6549"/>
          <ac:spMkLst>
            <pc:docMk/>
            <pc:sldMk cId="1274013407" sldId="354"/>
            <ac:spMk id="3" creationId="{B1CAD027-F61E-9EC5-BE56-4B8594FCC420}"/>
          </ac:spMkLst>
        </pc:spChg>
        <pc:spChg chg="add mod">
          <ac:chgData name="Josh Hug" userId="e2159f7335c131c2" providerId="LiveId" clId="{F18EE7CB-0157-47DF-AA3B-96E449E3C6A7}" dt="2024-11-05T21:17:59.747" v="15562" actId="1076"/>
          <ac:spMkLst>
            <pc:docMk/>
            <pc:sldMk cId="1274013407" sldId="354"/>
            <ac:spMk id="6" creationId="{D0628776-8D3D-A59F-52FD-F5925F0BB4DA}"/>
          </ac:spMkLst>
        </pc:spChg>
        <pc:spChg chg="mod">
          <ac:chgData name="Josh Hug" userId="e2159f7335c131c2" providerId="LiveId" clId="{F18EE7CB-0157-47DF-AA3B-96E449E3C6A7}" dt="2024-11-05T21:17:19.660" v="15533" actId="1076"/>
          <ac:spMkLst>
            <pc:docMk/>
            <pc:sldMk cId="1274013407" sldId="354"/>
            <ac:spMk id="7" creationId="{2CFAA3CF-484B-06BB-6239-DE97B6893BC1}"/>
          </ac:spMkLst>
        </pc:spChg>
        <pc:spChg chg="add mod">
          <ac:chgData name="Josh Hug" userId="e2159f7335c131c2" providerId="LiveId" clId="{F18EE7CB-0157-47DF-AA3B-96E449E3C6A7}" dt="2024-11-05T21:20:09.940" v="15626" actId="14100"/>
          <ac:spMkLst>
            <pc:docMk/>
            <pc:sldMk cId="1274013407" sldId="354"/>
            <ac:spMk id="8" creationId="{7DBCF019-69AC-B265-F445-B6E1C4C712A4}"/>
          </ac:spMkLst>
        </pc:spChg>
      </pc:sldChg>
      <pc:sldChg chg="addSp modSp new mod">
        <pc:chgData name="Josh Hug" userId="e2159f7335c131c2" providerId="LiveId" clId="{F18EE7CB-0157-47DF-AA3B-96E449E3C6A7}" dt="2024-11-06T00:27:56.394" v="18662" actId="20577"/>
        <pc:sldMkLst>
          <pc:docMk/>
          <pc:sldMk cId="1216444099" sldId="355"/>
        </pc:sldMkLst>
        <pc:spChg chg="mod">
          <ac:chgData name="Josh Hug" userId="e2159f7335c131c2" providerId="LiveId" clId="{F18EE7CB-0157-47DF-AA3B-96E449E3C6A7}" dt="2024-11-05T21:51:06.520" v="15972" actId="20577"/>
          <ac:spMkLst>
            <pc:docMk/>
            <pc:sldMk cId="1216444099" sldId="355"/>
            <ac:spMk id="2" creationId="{7D4A0B8F-78EB-0F8C-C3DE-C54C9AA91191}"/>
          </ac:spMkLst>
        </pc:spChg>
        <pc:spChg chg="mod">
          <ac:chgData name="Josh Hug" userId="e2159f7335c131c2" providerId="LiveId" clId="{F18EE7CB-0157-47DF-AA3B-96E449E3C6A7}" dt="2024-11-06T00:27:43.137" v="18652" actId="20577"/>
          <ac:spMkLst>
            <pc:docMk/>
            <pc:sldMk cId="1216444099" sldId="355"/>
            <ac:spMk id="3" creationId="{C7C1D93B-CCA3-FE66-3A89-FBDCBF1C019B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4" creationId="{02851363-A516-CC06-68E4-743B801F606D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6" creationId="{5BBD8E31-2443-FE77-0F76-A11355195587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7" creationId="{FBC7F0C1-7488-A592-FE19-6DE9EEC66589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8" creationId="{89B1AEEC-4203-9995-E10E-F000F994A729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9" creationId="{B2260767-FB6D-174F-02C9-4F867B5DDCC4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0" creationId="{5329A9D7-88A8-9D2C-7839-D05F634DC168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1" creationId="{BA3C5EE0-905C-7C58-FB1E-97389C7550A9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2" creationId="{6EF2FFDA-0BF0-B268-CDAB-A255285CDCC3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3" creationId="{C7A0A2F0-AB98-CF80-4CE8-314609BE388A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4" creationId="{0C84EF4C-A873-A97C-22D6-C1488F7F6A8E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5" creationId="{15907DBB-9CDC-0BF7-FEC3-1B7F5587D279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6" creationId="{99AA6F7A-183D-10A6-0F21-D27E675A17D1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7" creationId="{FA8D71E4-6AE1-2E3F-D234-6500821E22B9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8" creationId="{ECDB737A-9356-9ED5-A1CB-398A228A9C3D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19" creationId="{BDA95B93-9DB3-1A20-DF6D-8332A0F3838E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0" creationId="{4C493CDB-E180-E331-8F91-37C755FFA927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1" creationId="{BE13F171-6997-F092-0F82-9FAED7CDFB4D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2" creationId="{D00BA655-FCA6-F0DB-E43C-4642FEF175CA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3" creationId="{10A85F7D-F803-7FA1-0BD9-98440AC7B0F8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4" creationId="{FBBC8A6D-12BD-B71C-DB91-2180B1EE5CC4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5" creationId="{23F46948-134A-8295-4234-F8FD39999690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6" creationId="{BCD44E61-82A1-4A90-D8D1-06D9B8EC6444}"/>
          </ac:spMkLst>
        </pc:spChg>
        <pc:spChg chg="add mod">
          <ac:chgData name="Josh Hug" userId="e2159f7335c131c2" providerId="LiveId" clId="{F18EE7CB-0157-47DF-AA3B-96E449E3C6A7}" dt="2024-11-05T21:50:32.460" v="15865"/>
          <ac:spMkLst>
            <pc:docMk/>
            <pc:sldMk cId="1216444099" sldId="355"/>
            <ac:spMk id="27" creationId="{1EB1C346-CBCD-D35D-6954-43F6F72B9942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29" creationId="{31BE18AF-7D97-AA59-58C7-D2C9AC5D450D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1" creationId="{7C08E7CF-DD82-9E19-296B-55597DF9B7AC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2" creationId="{9EEA7667-D87E-FE2E-8193-7F088C3C805D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3" creationId="{1663C26E-740F-9C0B-97AC-E563B8D7E021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4" creationId="{38368919-7B73-44AD-4E1F-624BD6CA1076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5" creationId="{5975999E-B3D4-A791-AFCF-B09F64768B23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6" creationId="{B4480EEB-B58D-7AB2-B8E8-8EA3D6CA0E6E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7" creationId="{C87A1AE0-DF98-C1D7-7DAE-C3FF06F709D1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8" creationId="{996DC96D-3DEB-3BB0-915D-623BD28B7693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39" creationId="{006814FB-EEDF-1C9C-E4C3-C5A6D06735B6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0" creationId="{751FDC8E-DCEB-B173-D085-85C2CE7C4844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1" creationId="{378040B8-7B24-9412-5190-748866B4CC44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2" creationId="{08B36F32-ADE3-1681-FBB8-4038D8B106B1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3" creationId="{03349036-0C99-AA0B-3D42-9051DF022A41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4" creationId="{F4A0441F-BFF5-148E-1EB4-D195F18C3DCD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5" creationId="{91C0A1E6-56C1-214B-7A4D-D8A9A787441B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6" creationId="{0EE7946E-F9FB-3A6D-EDC0-E3C41F87B47B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7" creationId="{60E0B372-C986-9140-332A-42C9F3F50DE1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8" creationId="{6CCA934E-24FD-3843-9D8E-8B6841FBC774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49" creationId="{59D986EA-B617-1A66-4D45-B2FA08FD50EF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50" creationId="{2B381BB6-5C02-1F5A-4E75-56EE7D238827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51" creationId="{F210AA09-4ED3-E4FD-881F-AA1005E75ACF}"/>
          </ac:spMkLst>
        </pc:spChg>
        <pc:spChg chg="add mod">
          <ac:chgData name="Josh Hug" userId="e2159f7335c131c2" providerId="LiveId" clId="{F18EE7CB-0157-47DF-AA3B-96E449E3C6A7}" dt="2024-11-05T21:50:34.057" v="15867"/>
          <ac:spMkLst>
            <pc:docMk/>
            <pc:sldMk cId="1216444099" sldId="355"/>
            <ac:spMk id="52" creationId="{773BABA3-B6B7-8BFA-A469-D7EAB0D54B68}"/>
          </ac:spMkLst>
        </pc:spChg>
        <pc:graphicFrameChg chg="add mod">
          <ac:chgData name="Josh Hug" userId="e2159f7335c131c2" providerId="LiveId" clId="{F18EE7CB-0157-47DF-AA3B-96E449E3C6A7}" dt="2024-11-05T21:50:32.460" v="15865"/>
          <ac:graphicFrameMkLst>
            <pc:docMk/>
            <pc:sldMk cId="1216444099" sldId="355"/>
            <ac:graphicFrameMk id="5" creationId="{03FE5044-79D3-249C-998F-0D06903EDAC2}"/>
          </ac:graphicFrameMkLst>
        </pc:graphicFrameChg>
        <pc:graphicFrameChg chg="add mod">
          <ac:chgData name="Josh Hug" userId="e2159f7335c131c2" providerId="LiveId" clId="{F18EE7CB-0157-47DF-AA3B-96E449E3C6A7}" dt="2024-11-05T21:50:32.460" v="15865"/>
          <ac:graphicFrameMkLst>
            <pc:docMk/>
            <pc:sldMk cId="1216444099" sldId="355"/>
            <ac:graphicFrameMk id="28" creationId="{53223179-FAEC-9CC2-4A72-6D149B5FABF9}"/>
          </ac:graphicFrameMkLst>
        </pc:graphicFrameChg>
        <pc:graphicFrameChg chg="add mod">
          <ac:chgData name="Josh Hug" userId="e2159f7335c131c2" providerId="LiveId" clId="{F18EE7CB-0157-47DF-AA3B-96E449E3C6A7}" dt="2024-11-05T21:50:34.057" v="15867"/>
          <ac:graphicFrameMkLst>
            <pc:docMk/>
            <pc:sldMk cId="1216444099" sldId="355"/>
            <ac:graphicFrameMk id="30" creationId="{BEC8DFD4-224C-208C-C615-B7F614C87B3B}"/>
          </ac:graphicFrameMkLst>
        </pc:graphicFrameChg>
        <pc:graphicFrameChg chg="add mod">
          <ac:chgData name="Josh Hug" userId="e2159f7335c131c2" providerId="LiveId" clId="{F18EE7CB-0157-47DF-AA3B-96E449E3C6A7}" dt="2024-11-06T00:27:56.394" v="18662" actId="20577"/>
          <ac:graphicFrameMkLst>
            <pc:docMk/>
            <pc:sldMk cId="1216444099" sldId="355"/>
            <ac:graphicFrameMk id="53" creationId="{7125FC6E-53B8-700E-B199-4A6BCA6D4F86}"/>
          </ac:graphicFrameMkLst>
        </pc:graphicFrameChg>
      </pc:sldChg>
      <pc:sldChg chg="addSp delSp modSp add mod">
        <pc:chgData name="Josh Hug" userId="e2159f7335c131c2" providerId="LiveId" clId="{F18EE7CB-0157-47DF-AA3B-96E449E3C6A7}" dt="2024-11-06T00:27:52.850" v="18660" actId="20577"/>
        <pc:sldMkLst>
          <pc:docMk/>
          <pc:sldMk cId="91339931" sldId="356"/>
        </pc:sldMkLst>
        <pc:spChg chg="mod">
          <ac:chgData name="Josh Hug" userId="e2159f7335c131c2" providerId="LiveId" clId="{F18EE7CB-0157-47DF-AA3B-96E449E3C6A7}" dt="2024-11-06T00:27:48.677" v="18656" actId="20577"/>
          <ac:spMkLst>
            <pc:docMk/>
            <pc:sldMk cId="91339931" sldId="356"/>
            <ac:spMk id="3" creationId="{DA81D2B8-8E52-8FCE-8026-3F5677192227}"/>
          </ac:spMkLst>
        </pc:spChg>
        <pc:spChg chg="add del mod">
          <ac:chgData name="Josh Hug" userId="e2159f7335c131c2" providerId="LiveId" clId="{F18EE7CB-0157-47DF-AA3B-96E449E3C6A7}" dt="2024-11-05T21:54:20.882" v="16277" actId="478"/>
          <ac:spMkLst>
            <pc:docMk/>
            <pc:sldMk cId="91339931" sldId="356"/>
            <ac:spMk id="5" creationId="{92EE556C-6E71-AA15-5BF8-9D0E077978D4}"/>
          </ac:spMkLst>
        </pc:spChg>
        <pc:spChg chg="add mod">
          <ac:chgData name="Josh Hug" userId="e2159f7335c131c2" providerId="LiveId" clId="{F18EE7CB-0157-47DF-AA3B-96E449E3C6A7}" dt="2024-11-06T00:27:51.185" v="18658" actId="20577"/>
          <ac:spMkLst>
            <pc:docMk/>
            <pc:sldMk cId="91339931" sldId="356"/>
            <ac:spMk id="6" creationId="{1929C644-AD20-75C3-8655-CCBD07FCB96B}"/>
          </ac:spMkLst>
        </pc:spChg>
        <pc:graphicFrameChg chg="mod">
          <ac:chgData name="Josh Hug" userId="e2159f7335c131c2" providerId="LiveId" clId="{F18EE7CB-0157-47DF-AA3B-96E449E3C6A7}" dt="2024-11-06T00:27:52.850" v="18660" actId="20577"/>
          <ac:graphicFrameMkLst>
            <pc:docMk/>
            <pc:sldMk cId="91339931" sldId="356"/>
            <ac:graphicFrameMk id="53" creationId="{CA1B8A25-605C-EEF7-10B7-14037358EBA0}"/>
          </ac:graphicFrameMkLst>
        </pc:graphicFrameChg>
      </pc:sldChg>
      <pc:sldChg chg="modSp new mod modAnim">
        <pc:chgData name="Josh Hug" userId="e2159f7335c131c2" providerId="LiveId" clId="{F18EE7CB-0157-47DF-AA3B-96E449E3C6A7}" dt="2024-11-06T00:25:19.646" v="18543"/>
        <pc:sldMkLst>
          <pc:docMk/>
          <pc:sldMk cId="3815461226" sldId="357"/>
        </pc:sldMkLst>
        <pc:spChg chg="mod">
          <ac:chgData name="Josh Hug" userId="e2159f7335c131c2" providerId="LiveId" clId="{F18EE7CB-0157-47DF-AA3B-96E449E3C6A7}" dt="2024-11-05T22:04:18.362" v="17975" actId="20577"/>
          <ac:spMkLst>
            <pc:docMk/>
            <pc:sldMk cId="3815461226" sldId="357"/>
            <ac:spMk id="2" creationId="{4C292338-B22E-3D1C-1AD8-872F81E065BA}"/>
          </ac:spMkLst>
        </pc:spChg>
        <pc:spChg chg="mod">
          <ac:chgData name="Josh Hug" userId="e2159f7335c131c2" providerId="LiveId" clId="{F18EE7CB-0157-47DF-AA3B-96E449E3C6A7}" dt="2024-11-05T22:04:38.345" v="18014" actId="20577"/>
          <ac:spMkLst>
            <pc:docMk/>
            <pc:sldMk cId="3815461226" sldId="357"/>
            <ac:spMk id="3" creationId="{EF2F303B-F544-8D94-4E8B-8B948E2EBE30}"/>
          </ac:spMkLst>
        </pc:spChg>
      </pc:sldChg>
      <pc:sldChg chg="add del">
        <pc:chgData name="Josh Hug" userId="e2159f7335c131c2" providerId="LiveId" clId="{F18EE7CB-0157-47DF-AA3B-96E449E3C6A7}" dt="2024-11-05T22:01:27.813" v="17379"/>
        <pc:sldMkLst>
          <pc:docMk/>
          <pc:sldMk cId="2601691921" sldId="358"/>
        </pc:sldMkLst>
      </pc:sldChg>
      <pc:sldChg chg="modSp add mod modAnim">
        <pc:chgData name="Josh Hug" userId="e2159f7335c131c2" providerId="LiveId" clId="{F18EE7CB-0157-47DF-AA3B-96E449E3C6A7}" dt="2024-11-06T00:25:43.035" v="18622" actId="20577"/>
        <pc:sldMkLst>
          <pc:docMk/>
          <pc:sldMk cId="3776823862" sldId="358"/>
        </pc:sldMkLst>
        <pc:spChg chg="mod">
          <ac:chgData name="Josh Hug" userId="e2159f7335c131c2" providerId="LiveId" clId="{F18EE7CB-0157-47DF-AA3B-96E449E3C6A7}" dt="2024-11-05T22:04:23.851" v="17980" actId="20577"/>
          <ac:spMkLst>
            <pc:docMk/>
            <pc:sldMk cId="3776823862" sldId="358"/>
            <ac:spMk id="2" creationId="{D8501C5F-7400-4A7C-540A-B37750033B34}"/>
          </ac:spMkLst>
        </pc:spChg>
        <pc:spChg chg="mod">
          <ac:chgData name="Josh Hug" userId="e2159f7335c131c2" providerId="LiveId" clId="{F18EE7CB-0157-47DF-AA3B-96E449E3C6A7}" dt="2024-11-06T00:25:43.035" v="18622" actId="20577"/>
          <ac:spMkLst>
            <pc:docMk/>
            <pc:sldMk cId="3776823862" sldId="358"/>
            <ac:spMk id="3" creationId="{2874FEA6-495B-F8DB-3916-5A1626769A93}"/>
          </ac:spMkLst>
        </pc:spChg>
      </pc:sldChg>
      <pc:sldChg chg="modSp add mod modAnim">
        <pc:chgData name="Josh Hug" userId="e2159f7335c131c2" providerId="LiveId" clId="{F18EE7CB-0157-47DF-AA3B-96E449E3C6A7}" dt="2024-11-06T00:25:58.714" v="18626"/>
        <pc:sldMkLst>
          <pc:docMk/>
          <pc:sldMk cId="432745401" sldId="359"/>
        </pc:sldMkLst>
        <pc:spChg chg="mod">
          <ac:chgData name="Josh Hug" userId="e2159f7335c131c2" providerId="LiveId" clId="{F18EE7CB-0157-47DF-AA3B-96E449E3C6A7}" dt="2024-11-05T22:05:43.543" v="18192" actId="20577"/>
          <ac:spMkLst>
            <pc:docMk/>
            <pc:sldMk cId="432745401" sldId="359"/>
            <ac:spMk id="3" creationId="{37441770-0CFC-BD89-A9F8-6C437F4B81AF}"/>
          </ac:spMkLst>
        </pc:spChg>
      </pc:sldChg>
      <pc:sldChg chg="modSp modAnim">
        <pc:chgData name="Josh Hug" userId="e2159f7335c131c2" providerId="LiveId" clId="{F18EE7CB-0157-47DF-AA3B-96E449E3C6A7}" dt="2024-11-06T00:26:26.860" v="18639" actId="20577"/>
        <pc:sldMkLst>
          <pc:docMk/>
          <pc:sldMk cId="4130162855" sldId="360"/>
        </pc:sldMkLst>
        <pc:spChg chg="mod">
          <ac:chgData name="Josh Hug" userId="e2159f7335c131c2" providerId="LiveId" clId="{F18EE7CB-0157-47DF-AA3B-96E449E3C6A7}" dt="2024-11-06T00:26:26.860" v="18639" actId="20577"/>
          <ac:spMkLst>
            <pc:docMk/>
            <pc:sldMk cId="4130162855" sldId="360"/>
            <ac:spMk id="3" creationId="{5319FDF8-1B02-036E-0139-44A3506E8A26}"/>
          </ac:spMkLst>
        </pc:spChg>
      </pc:sldChg>
      <pc:sldChg chg="modAnim">
        <pc:chgData name="Josh Hug" userId="e2159f7335c131c2" providerId="LiveId" clId="{F18EE7CB-0157-47DF-AA3B-96E449E3C6A7}" dt="2024-11-06T00:26:10.742" v="18629"/>
        <pc:sldMkLst>
          <pc:docMk/>
          <pc:sldMk cId="4002831283" sldId="361"/>
        </pc:sldMkLst>
      </pc:sldChg>
      <pc:sldChg chg="modAnim">
        <pc:chgData name="Josh Hug" userId="e2159f7335c131c2" providerId="LiveId" clId="{F18EE7CB-0157-47DF-AA3B-96E449E3C6A7}" dt="2024-11-06T00:26:35.983" v="18641"/>
        <pc:sldMkLst>
          <pc:docMk/>
          <pc:sldMk cId="13246535" sldId="362"/>
        </pc:sldMkLst>
      </pc:sldChg>
      <pc:sldChg chg="addSp modSp mod modAnim modShow">
        <pc:chgData name="Josh Hug" userId="e2159f7335c131c2" providerId="LiveId" clId="{F18EE7CB-0157-47DF-AA3B-96E449E3C6A7}" dt="2024-11-06T00:37:42.326" v="20217" actId="729"/>
        <pc:sldMkLst>
          <pc:docMk/>
          <pc:sldMk cId="1140480252" sldId="363"/>
        </pc:sldMkLst>
        <pc:spChg chg="mod">
          <ac:chgData name="Josh Hug" userId="e2159f7335c131c2" providerId="LiveId" clId="{F18EE7CB-0157-47DF-AA3B-96E449E3C6A7}" dt="2024-11-06T00:29:21.737" v="18663" actId="6549"/>
          <ac:spMkLst>
            <pc:docMk/>
            <pc:sldMk cId="1140480252" sldId="363"/>
            <ac:spMk id="2" creationId="{06287993-FE6C-DE1F-D7B5-79413CA8F574}"/>
          </ac:spMkLst>
        </pc:spChg>
        <pc:spChg chg="mod">
          <ac:chgData name="Josh Hug" userId="e2159f7335c131c2" providerId="LiveId" clId="{F18EE7CB-0157-47DF-AA3B-96E449E3C6A7}" dt="2024-11-06T00:37:36.925" v="20216" actId="20577"/>
          <ac:spMkLst>
            <pc:docMk/>
            <pc:sldMk cId="1140480252" sldId="363"/>
            <ac:spMk id="3" creationId="{539927DA-619C-107B-7590-DA1205F95F0C}"/>
          </ac:spMkLst>
        </pc:spChg>
        <pc:spChg chg="add mod">
          <ac:chgData name="Josh Hug" userId="e2159f7335c131c2" providerId="LiveId" clId="{F18EE7CB-0157-47DF-AA3B-96E449E3C6A7}" dt="2024-11-06T00:37:24.070" v="20160" actId="21"/>
          <ac:spMkLst>
            <pc:docMk/>
            <pc:sldMk cId="1140480252" sldId="363"/>
            <ac:spMk id="5" creationId="{6DC595D6-5AC4-147D-B4E6-989D91DD97F2}"/>
          </ac:spMkLst>
        </pc:spChg>
        <pc:picChg chg="add mod">
          <ac:chgData name="Josh Hug" userId="e2159f7335c131c2" providerId="LiveId" clId="{F18EE7CB-0157-47DF-AA3B-96E449E3C6A7}" dt="2024-11-06T00:36:09.441" v="19997" actId="1076"/>
          <ac:picMkLst>
            <pc:docMk/>
            <pc:sldMk cId="1140480252" sldId="363"/>
            <ac:picMk id="4" creationId="{03E72C50-6D1B-EF09-4BCF-E0216664205B}"/>
          </ac:picMkLst>
        </pc:picChg>
      </pc:sldChg>
      <pc:sldChg chg="del">
        <pc:chgData name="Josh Hug" userId="e2159f7335c131c2" providerId="LiveId" clId="{F18EE7CB-0157-47DF-AA3B-96E449E3C6A7}" dt="2024-11-06T00:35:57.028" v="19996" actId="47"/>
        <pc:sldMkLst>
          <pc:docMk/>
          <pc:sldMk cId="1973952563" sldId="364"/>
        </pc:sldMkLst>
      </pc:sldChg>
      <pc:sldChg chg="modSp new mod modAnim">
        <pc:chgData name="Josh Hug" userId="e2159f7335c131c2" providerId="LiveId" clId="{F18EE7CB-0157-47DF-AA3B-96E449E3C6A7}" dt="2024-11-07T19:55:10.607" v="20356" actId="20577"/>
        <pc:sldMkLst>
          <pc:docMk/>
          <pc:sldMk cId="1284842684" sldId="367"/>
        </pc:sldMkLst>
        <pc:spChg chg="mod">
          <ac:chgData name="Josh Hug" userId="e2159f7335c131c2" providerId="LiveId" clId="{F18EE7CB-0157-47DF-AA3B-96E449E3C6A7}" dt="2024-11-06T00:30:57.550" v="18982"/>
          <ac:spMkLst>
            <pc:docMk/>
            <pc:sldMk cId="1284842684" sldId="367"/>
            <ac:spMk id="2" creationId="{FFC1DA56-F04A-E401-8A3E-AD241BED9215}"/>
          </ac:spMkLst>
        </pc:spChg>
        <pc:spChg chg="mod">
          <ac:chgData name="Josh Hug" userId="e2159f7335c131c2" providerId="LiveId" clId="{F18EE7CB-0157-47DF-AA3B-96E449E3C6A7}" dt="2024-11-07T19:55:10.607" v="20356" actId="20577"/>
          <ac:spMkLst>
            <pc:docMk/>
            <pc:sldMk cId="1284842684" sldId="367"/>
            <ac:spMk id="3" creationId="{67D46CA4-B38C-93B8-53FF-CC365BA7C601}"/>
          </ac:spMkLst>
        </pc:spChg>
      </pc:sldChg>
      <pc:sldChg chg="modSp new mod">
        <pc:chgData name="Josh Hug" userId="e2159f7335c131c2" providerId="LiveId" clId="{F18EE7CB-0157-47DF-AA3B-96E449E3C6A7}" dt="2024-11-04T18:18:23.662" v="1918" actId="20577"/>
        <pc:sldMkLst>
          <pc:docMk/>
          <pc:sldMk cId="3512736165" sldId="368"/>
        </pc:sldMkLst>
        <pc:spChg chg="mod">
          <ac:chgData name="Josh Hug" userId="e2159f7335c131c2" providerId="LiveId" clId="{F18EE7CB-0157-47DF-AA3B-96E449E3C6A7}" dt="2024-11-04T18:18:23.662" v="1918" actId="20577"/>
          <ac:spMkLst>
            <pc:docMk/>
            <pc:sldMk cId="3512736165" sldId="368"/>
            <ac:spMk id="2" creationId="{A379EA64-0DDA-D7A3-0D44-71B4D84D284E}"/>
          </ac:spMkLst>
        </pc:spChg>
      </pc:sldChg>
      <pc:sldChg chg="modSp add mod">
        <pc:chgData name="Josh Hug" userId="e2159f7335c131c2" providerId="LiveId" clId="{F18EE7CB-0157-47DF-AA3B-96E449E3C6A7}" dt="2024-11-06T00:33:20.568" v="19708" actId="20577"/>
        <pc:sldMkLst>
          <pc:docMk/>
          <pc:sldMk cId="4191572908" sldId="368"/>
        </pc:sldMkLst>
        <pc:spChg chg="mod">
          <ac:chgData name="Josh Hug" userId="e2159f7335c131c2" providerId="LiveId" clId="{F18EE7CB-0157-47DF-AA3B-96E449E3C6A7}" dt="2024-11-06T00:33:20.568" v="19708" actId="20577"/>
          <ac:spMkLst>
            <pc:docMk/>
            <pc:sldMk cId="4191572908" sldId="368"/>
            <ac:spMk id="3" creationId="{9C2A9785-37DC-B597-F16A-0923724F54B4}"/>
          </ac:spMkLst>
        </pc:spChg>
      </pc:sldChg>
      <pc:sldChg chg="modSp add mod modAnim">
        <pc:chgData name="Josh Hug" userId="e2159f7335c131c2" providerId="LiveId" clId="{F18EE7CB-0157-47DF-AA3B-96E449E3C6A7}" dt="2024-11-06T00:38:19.030" v="20222"/>
        <pc:sldMkLst>
          <pc:docMk/>
          <pc:sldMk cId="453810684" sldId="369"/>
        </pc:sldMkLst>
        <pc:spChg chg="mod">
          <ac:chgData name="Josh Hug" userId="e2159f7335c131c2" providerId="LiveId" clId="{F18EE7CB-0157-47DF-AA3B-96E449E3C6A7}" dt="2024-11-06T00:38:15.905" v="20221" actId="15"/>
          <ac:spMkLst>
            <pc:docMk/>
            <pc:sldMk cId="453810684" sldId="369"/>
            <ac:spMk id="3" creationId="{BE2693E6-27B6-5F99-6A00-F8F48EE4B9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1BE11-03B0-904E-9A16-FCE402974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079B6-0DD3-7E7A-D39D-ECF06E22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17065-BCBF-2A8B-2F7D-F9313FBC6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2FB8A-7134-3ECB-2F4E-9489476F1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F00AB-5B4F-555F-404B-717B59E3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FF323-BAA3-CF58-DDAC-E8E017052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145F5-C6E1-7825-1689-40717224F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FE24-BF0A-29AB-388E-9060C40BF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037AA-FA4A-2135-A292-84E48AC0F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17AA1-9344-C50F-EC91-5CBA59846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D4157-3477-C527-8F48-A564AB08A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DD48B-D368-A11E-CE0B-99E5E702C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9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43.png"/><Relationship Id="rId7" Type="http://schemas.openxmlformats.org/officeDocument/2006/relationships/image" Target="../media/image2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6.png"/><Relationship Id="rId5" Type="http://schemas.openxmlformats.org/officeDocument/2006/relationships/image" Target="../media/image180.png"/><Relationship Id="rId10" Type="http://schemas.openxmlformats.org/officeDocument/2006/relationships/image" Target="../media/image250.png"/><Relationship Id="rId4" Type="http://schemas.openxmlformats.org/officeDocument/2006/relationships/image" Target="../media/image160.png"/><Relationship Id="rId9" Type="http://schemas.openxmlformats.org/officeDocument/2006/relationships/image" Target="../media/image24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3.png"/><Relationship Id="rId7" Type="http://schemas.openxmlformats.org/officeDocument/2006/relationships/image" Target="../media/image2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Relationship Id="rId9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3.png"/><Relationship Id="rId7" Type="http://schemas.openxmlformats.org/officeDocument/2006/relationships/image" Target="../media/image2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80.png"/><Relationship Id="rId10" Type="http://schemas.openxmlformats.org/officeDocument/2006/relationships/image" Target="../media/image36.png"/><Relationship Id="rId4" Type="http://schemas.openxmlformats.org/officeDocument/2006/relationships/image" Target="../media/image160.png"/><Relationship Id="rId9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3.png"/><Relationship Id="rId7" Type="http://schemas.openxmlformats.org/officeDocument/2006/relationships/image" Target="../media/image2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Relationship Id="rId9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F570-0ADC-5F1D-D1AE-4BFBEDF2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Referred to last time…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07791-2124-7081-A448-77C5AF60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26" y="4957446"/>
            <a:ext cx="11488745" cy="634461"/>
          </a:xfrm>
        </p:spPr>
        <p:txBody>
          <a:bodyPr/>
          <a:lstStyle/>
          <a:p>
            <a:pPr algn="r"/>
            <a:r>
              <a:rPr lang="en-US" sz="2000" dirty="0">
                <a:latin typeface="Consolas" panose="020B0609020204030204" pitchFamily="49" charset="0"/>
              </a:rPr>
              <a:t>https://3d.xkcd.com/435/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2FB9FE-136E-CC86-3174-5CB3DB03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80" y="748105"/>
            <a:ext cx="9356274" cy="38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B703-8E19-B716-BB47-42211E58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A7C6-2AFA-2393-D974-9E34E235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8CFBB-2C38-6CB5-59D6-09A4864FB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8CFBB-2C38-6CB5-59D6-09A4864FB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D7BF8E-C86C-31A5-0BFB-C11A6B6EE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089094"/>
                  </p:ext>
                </p:extLst>
              </p:nvPr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CD7BF8E-C86C-31A5-0BFB-C11A6B6EE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089094"/>
                  </p:ext>
                </p:extLst>
              </p:nvPr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EB8E04-541F-8078-6C49-5A1AE4C21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342088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EB8E04-541F-8078-6C49-5A1AE4C21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342088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74088-74B7-D103-298D-FBAE6C61776B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74088-74B7-D103-298D-FBAE6C617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A6D603A-98F8-98F8-5DCF-430F30118D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024180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A6D603A-98F8-98F8-5DCF-430F30118D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024180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05246A-18F4-3804-CF6E-CB0C42A829BC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05246A-18F4-3804-CF6E-CB0C42A8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7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4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7DAC-17DF-9F70-87A1-5ED27F62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C7C3-4AD6-137A-933D-498DB195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B0F91-4491-A4FE-DDB3-3C37F313A5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B0F91-4491-A4FE-DDB3-3C37F313A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CEA53C2-3908-91D1-877D-C44702A813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CEA53C2-3908-91D1-877D-C44702A813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A748EB-E367-2F56-3705-8FDF048DE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706187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A748EB-E367-2F56-3705-8FDF048DE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706187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638DF-46FF-E2F8-FDBB-3E2C336B1C7E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638DF-46FF-E2F8-FDBB-3E2C336B1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656607-FAFD-7B10-8AD4-BB6864EAB1BA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656607-FAFD-7B10-8AD4-BB6864EAB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6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3710F20-F63C-3356-CFA4-5E271ADDF4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983750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3710F20-F63C-3356-CFA4-5E271ADDF4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983750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087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75C8-05B1-3AB3-7532-04330D10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0C81-79E8-B417-A3E4-BD494717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E2955-0750-E6CB-2E49-ED4EEA244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7E2955-0750-E6CB-2E49-ED4EEA244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377DC5-DDFC-E423-2B66-2FCFEAE611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377DC5-DDFC-E423-2B66-2FCFEAE611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A8BAB7F-0D78-6F5F-5341-F2E60D12B2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A8BAB7F-0D78-6F5F-5341-F2E60D12B2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>
                        <a:solidFill>
                          <a:srgbClr val="FDCDE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AC2F8D-9E3F-5204-9F56-92F9F5EF87ED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AC2F8D-9E3F-5204-9F56-92F9F5EF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911B9-EDA3-B865-D9AF-C0A0A9E06C5A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911B9-EDA3-B865-D9AF-C0A0A9E0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6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3212AEF-9A00-C228-6366-54B87AD0A1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3185872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3212AEF-9A00-C228-6366-54B87AD0A1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3185872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622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B800-F530-4B2A-F29A-00BD8DAF4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E137-FE90-0B7F-3D10-FE63F3C3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4E84-8311-8526-584D-9688FD739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4E84-8311-8526-584D-9688FD739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8BBFF1-5ACC-143D-2D72-E7FAAF0BCD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8BBFF1-5ACC-143D-2D72-E7FAAF0BCD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09669A4-C32B-B878-8AEB-72146B2969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09669A4-C32B-B878-8AEB-72146B2969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DB691-BA58-7061-4BF5-121CDF39C4C0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DB691-BA58-7061-4BF5-121CDF39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15B4D8-52E4-86C0-80C6-2820E37CBB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570824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15B4D8-52E4-86C0-80C6-2820E37CBB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570824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09FC7A-6724-46C0-9020-90A8FEA49B18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09FC7A-6724-46C0-9020-90A8FEA49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7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FD75EB-E584-CB38-E5A5-C00745656CD3}"/>
                  </a:ext>
                </a:extLst>
              </p:cNvPr>
              <p:cNvSpPr txBox="1"/>
              <p:nvPr/>
            </p:nvSpPr>
            <p:spPr>
              <a:xfrm>
                <a:off x="9381329" y="4665173"/>
                <a:ext cx="2886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=1)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Which rows above will be pink?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FD75EB-E584-CB38-E5A5-C00745656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329" y="4665173"/>
                <a:ext cx="2886872" cy="1569660"/>
              </a:xfrm>
              <a:prstGeom prst="rect">
                <a:avLst/>
              </a:prstGeom>
              <a:blipFill>
                <a:blip r:embed="rId8"/>
                <a:stretch>
                  <a:fillRect l="-3376" t="-3101" r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86A6-FD04-78DB-7F46-E58B692D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496D-FA6A-FAFF-BF68-87E150E0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BD8A-E5A0-950F-1510-B4A468E5D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BD8A-E5A0-950F-1510-B4A468E5D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F65C5DD-6F21-0CEA-654F-92B5F19E166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F65C5DD-6F21-0CEA-654F-92B5F19E166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7A10DB2-056F-67A1-3CE8-C245B533B1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777560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7A10DB2-056F-67A1-3CE8-C245B533B1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777560"/>
                  </p:ext>
                </p:extLst>
              </p:nvPr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33137-D25C-A195-45EB-F9DCE40A74E7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33137-D25C-A195-45EB-F9DCE40A7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02C2FA3-CA0E-C1BE-4409-E087A64F49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749739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THT, HTT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02C2FA3-CA0E-C1BE-4409-E087A64F49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749739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THT, HTT</a:t>
                          </a:r>
                        </a:p>
                      </a:txBody>
                      <a:tcPr>
                        <a:solidFill>
                          <a:srgbClr val="FDCDE4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ED1E-4627-4CB2-B775-1113BBAFE918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ED1E-4627-4CB2-B775-1113BBAF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7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28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5091-C8DF-3A8D-F4DA-1A6A7C12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7D9C-6B82-0E6A-C8D3-AE8566E2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EB469-37E5-AE27-5926-5038CA6EB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/>
                  <a:t>Given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,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called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 We can compute the marginal distribution by summing over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EB469-37E5-AE27-5926-5038CA6EB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688F4A1-B34E-65CD-BD81-F635DBCCEA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2990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299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688F4A1-B34E-65CD-BD81-F635DBCCEA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8400" y="2467158"/>
              <a:ext cx="5333999" cy="1981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24279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624279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35913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726311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538" r="-76274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538" r="-655340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488" t="-1538" r="-74419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894" t="-1538" r="-1767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720464B-79F3-DFBF-EB83-C7F108AC7B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720464B-79F3-DFBF-EB83-C7F108AC7B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9934" y="2438400"/>
              <a:ext cx="4944338" cy="20060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0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3030" r="-7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3030" r="-660000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3030" r="-7465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3030" r="-1901" b="-4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01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26038-3197-975A-B5FC-1B921F43F732}"/>
                  </a:ext>
                </a:extLst>
              </p:cNvPr>
              <p:cNvSpPr txBox="1"/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26038-3197-975A-B5FC-1B921F43F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76254"/>
                <a:ext cx="5867400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52FFCD2-E016-5A48-1162-4E2937941A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605022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THT, 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THH, 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52FFCD2-E016-5A48-1162-4E2937941A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605022"/>
                  </p:ext>
                </p:extLst>
              </p:nvPr>
            </p:nvGraphicFramePr>
            <p:xfrm>
              <a:off x="3657600" y="4648200"/>
              <a:ext cx="5647527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48586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156690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3332041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26" t="-1449" r="-656911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638" t="-1449" r="-21439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835" t="-1449" r="-73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THT, 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THH, 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62EEA-3E8F-9D54-BC1A-AF4889A61409}"/>
                  </a:ext>
                </a:extLst>
              </p:cNvPr>
              <p:cNvSpPr txBox="1"/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Example,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62EEA-3E8F-9D54-BC1A-AF4889A6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" y="4985105"/>
                <a:ext cx="3555155" cy="1200329"/>
              </a:xfrm>
              <a:prstGeom prst="rect">
                <a:avLst/>
              </a:prstGeom>
              <a:blipFill>
                <a:blip r:embed="rId7"/>
                <a:stretch>
                  <a:fillRect l="-2573" t="-1979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9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D772-5C30-BBC4-8EE6-DA58BE09E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59AB-5882-3795-4CA5-349669A28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Independent RVs and Conditional Probability and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04CB-3465-55E2-9D55-2140D220D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DF5E7-C535-678B-B38B-70A86BEB67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328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72F7-844A-79E1-6E27-496BE9B3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 and Events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2A2C9-B0E5-0468-C5CC-36B116248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same sample space.</a:t>
                </a:r>
              </a:p>
              <a:p>
                <a:endParaRPr lang="en-US" dirty="0"/>
              </a:p>
              <a:p>
                <a:r>
                  <a:rPr lang="en-US" dirty="0"/>
                  <a:t>What does it mean for these two events to be independent?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True or false?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events share no outcomes, i.e., the Venn diagram has no overlap.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2A2C9-B0E5-0468-C5CC-36B116248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72BB169-5252-76F8-A053-D846B324BA29}"/>
              </a:ext>
            </a:extLst>
          </p:cNvPr>
          <p:cNvSpPr txBox="1"/>
          <p:nvPr/>
        </p:nvSpPr>
        <p:spPr>
          <a:xfrm>
            <a:off x="4491872" y="3362441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True!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D8290-B50F-1B27-3F93-ED2D2D0F3C6E}"/>
              </a:ext>
            </a:extLst>
          </p:cNvPr>
          <p:cNvSpPr txBox="1"/>
          <p:nvPr/>
        </p:nvSpPr>
        <p:spPr>
          <a:xfrm>
            <a:off x="10515600" y="283453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False!</a:t>
            </a:r>
          </a:p>
        </p:txBody>
      </p:sp>
    </p:spTree>
    <p:extLst>
      <p:ext uri="{BB962C8B-B14F-4D97-AF65-F5344CB8AC3E}">
        <p14:creationId xmlns:p14="http://schemas.microsoft.com/office/powerpoint/2010/main" val="39516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14F5D-08B0-E46A-4AEB-74DC381B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B8F3-966E-0232-3F4D-85D45E2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 and Events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868AAA-2B5E-F64E-5275-5514DD3A4D99}"/>
                  </a:ext>
                </a:extLst>
              </p:cNvPr>
              <p:cNvSpPr txBox="1"/>
              <p:nvPr/>
            </p:nvSpPr>
            <p:spPr>
              <a:xfrm>
                <a:off x="3088302" y="5106530"/>
                <a:ext cx="3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868AAA-2B5E-F64E-5275-5514DD3A4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02" y="5106530"/>
                <a:ext cx="346138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09B7BD-75AF-05DF-70F3-7DD574258847}"/>
              </a:ext>
            </a:extLst>
          </p:cNvPr>
          <p:cNvSpPr txBox="1"/>
          <p:nvPr/>
        </p:nvSpPr>
        <p:spPr>
          <a:xfrm>
            <a:off x="5257800" y="4572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TTT   TTH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THT   THH</a:t>
            </a:r>
            <a:b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HTT   HTH</a:t>
            </a:r>
            <a:b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HHT   HHH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47B114-25A2-8D9A-03EE-40244725EA47}"/>
              </a:ext>
            </a:extLst>
          </p:cNvPr>
          <p:cNvSpPr/>
          <p:nvPr/>
        </p:nvSpPr>
        <p:spPr>
          <a:xfrm>
            <a:off x="6206945" y="4597830"/>
            <a:ext cx="807577" cy="1559607"/>
          </a:xfrm>
          <a:custGeom>
            <a:avLst/>
            <a:gdLst>
              <a:gd name="connsiteX0" fmla="*/ 188007 w 807577"/>
              <a:gd name="connsiteY0" fmla="*/ 17091 h 1559607"/>
              <a:gd name="connsiteX1" fmla="*/ 166643 w 807577"/>
              <a:gd name="connsiteY1" fmla="*/ 38456 h 1559607"/>
              <a:gd name="connsiteX2" fmla="*/ 72639 w 807577"/>
              <a:gd name="connsiteY2" fmla="*/ 235009 h 1559607"/>
              <a:gd name="connsiteX3" fmla="*/ 51274 w 807577"/>
              <a:gd name="connsiteY3" fmla="*/ 329013 h 1559607"/>
              <a:gd name="connsiteX4" fmla="*/ 51274 w 807577"/>
              <a:gd name="connsiteY4" fmla="*/ 893035 h 1559607"/>
              <a:gd name="connsiteX5" fmla="*/ 42729 w 807577"/>
              <a:gd name="connsiteY5" fmla="*/ 965675 h 1559607"/>
              <a:gd name="connsiteX6" fmla="*/ 25637 w 807577"/>
              <a:gd name="connsiteY6" fmla="*/ 1072497 h 1559607"/>
              <a:gd name="connsiteX7" fmla="*/ 0 w 807577"/>
              <a:gd name="connsiteY7" fmla="*/ 1192138 h 1559607"/>
              <a:gd name="connsiteX8" fmla="*/ 8545 w 807577"/>
              <a:gd name="connsiteY8" fmla="*/ 1337417 h 1559607"/>
              <a:gd name="connsiteX9" fmla="*/ 21364 w 807577"/>
              <a:gd name="connsiteY9" fmla="*/ 1375873 h 1559607"/>
              <a:gd name="connsiteX10" fmla="*/ 94003 w 807577"/>
              <a:gd name="connsiteY10" fmla="*/ 1482695 h 1559607"/>
              <a:gd name="connsiteX11" fmla="*/ 149551 w 807577"/>
              <a:gd name="connsiteY11" fmla="*/ 1512605 h 1559607"/>
              <a:gd name="connsiteX12" fmla="*/ 282011 w 807577"/>
              <a:gd name="connsiteY12" fmla="*/ 1551061 h 1559607"/>
              <a:gd name="connsiteX13" fmla="*/ 358923 w 807577"/>
              <a:gd name="connsiteY13" fmla="*/ 1559607 h 1559607"/>
              <a:gd name="connsiteX14" fmla="*/ 619570 w 807577"/>
              <a:gd name="connsiteY14" fmla="*/ 1491241 h 1559607"/>
              <a:gd name="connsiteX15" fmla="*/ 666572 w 807577"/>
              <a:gd name="connsiteY15" fmla="*/ 1422875 h 1559607"/>
              <a:gd name="connsiteX16" fmla="*/ 756302 w 807577"/>
              <a:gd name="connsiteY16" fmla="*/ 1046860 h 1559607"/>
              <a:gd name="connsiteX17" fmla="*/ 764848 w 807577"/>
              <a:gd name="connsiteY17" fmla="*/ 824669 h 1559607"/>
              <a:gd name="connsiteX18" fmla="*/ 790486 w 807577"/>
              <a:gd name="connsiteY18" fmla="*/ 645207 h 1559607"/>
              <a:gd name="connsiteX19" fmla="*/ 807577 w 807577"/>
              <a:gd name="connsiteY19" fmla="*/ 465746 h 1559607"/>
              <a:gd name="connsiteX20" fmla="*/ 786213 w 807577"/>
              <a:gd name="connsiteY20" fmla="*/ 269192 h 1559607"/>
              <a:gd name="connsiteX21" fmla="*/ 769121 w 807577"/>
              <a:gd name="connsiteY21" fmla="*/ 205099 h 1559607"/>
              <a:gd name="connsiteX22" fmla="*/ 692209 w 807577"/>
              <a:gd name="connsiteY22" fmla="*/ 94004 h 1559607"/>
              <a:gd name="connsiteX23" fmla="*/ 645207 w 807577"/>
              <a:gd name="connsiteY23" fmla="*/ 51275 h 1559607"/>
              <a:gd name="connsiteX24" fmla="*/ 585387 w 807577"/>
              <a:gd name="connsiteY24" fmla="*/ 25637 h 1559607"/>
              <a:gd name="connsiteX25" fmla="*/ 470018 w 807577"/>
              <a:gd name="connsiteY25" fmla="*/ 0 h 1559607"/>
              <a:gd name="connsiteX26" fmla="*/ 188007 w 807577"/>
              <a:gd name="connsiteY26" fmla="*/ 17091 h 15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07577" h="1559607">
                <a:moveTo>
                  <a:pt x="188007" y="17091"/>
                </a:moveTo>
                <a:cubicBezTo>
                  <a:pt x="180886" y="24213"/>
                  <a:pt x="172306" y="30128"/>
                  <a:pt x="166643" y="38456"/>
                </a:cubicBezTo>
                <a:cubicBezTo>
                  <a:pt x="118958" y="108581"/>
                  <a:pt x="98625" y="151855"/>
                  <a:pt x="72639" y="235009"/>
                </a:cubicBezTo>
                <a:cubicBezTo>
                  <a:pt x="63054" y="265680"/>
                  <a:pt x="58396" y="297678"/>
                  <a:pt x="51274" y="329013"/>
                </a:cubicBezTo>
                <a:cubicBezTo>
                  <a:pt x="53346" y="505110"/>
                  <a:pt x="59775" y="711660"/>
                  <a:pt x="51274" y="893035"/>
                </a:cubicBezTo>
                <a:cubicBezTo>
                  <a:pt x="50132" y="917389"/>
                  <a:pt x="45849" y="941495"/>
                  <a:pt x="42729" y="965675"/>
                </a:cubicBezTo>
                <a:cubicBezTo>
                  <a:pt x="38221" y="1000612"/>
                  <a:pt x="32813" y="1037812"/>
                  <a:pt x="25637" y="1072497"/>
                </a:cubicBezTo>
                <a:cubicBezTo>
                  <a:pt x="-34950" y="1365329"/>
                  <a:pt x="36008" y="1012080"/>
                  <a:pt x="0" y="1192138"/>
                </a:cubicBezTo>
                <a:cubicBezTo>
                  <a:pt x="2848" y="1240564"/>
                  <a:pt x="2942" y="1289232"/>
                  <a:pt x="8545" y="1337417"/>
                </a:cubicBezTo>
                <a:cubicBezTo>
                  <a:pt x="10106" y="1350839"/>
                  <a:pt x="16041" y="1363453"/>
                  <a:pt x="21364" y="1375873"/>
                </a:cubicBezTo>
                <a:cubicBezTo>
                  <a:pt x="38879" y="1416740"/>
                  <a:pt x="58736" y="1453306"/>
                  <a:pt x="94003" y="1482695"/>
                </a:cubicBezTo>
                <a:cubicBezTo>
                  <a:pt x="110158" y="1496158"/>
                  <a:pt x="130334" y="1504064"/>
                  <a:pt x="149551" y="1512605"/>
                </a:cubicBezTo>
                <a:cubicBezTo>
                  <a:pt x="187613" y="1529521"/>
                  <a:pt x="241841" y="1544175"/>
                  <a:pt x="282011" y="1551061"/>
                </a:cubicBezTo>
                <a:cubicBezTo>
                  <a:pt x="307435" y="1555419"/>
                  <a:pt x="333286" y="1556758"/>
                  <a:pt x="358923" y="1559607"/>
                </a:cubicBezTo>
                <a:cubicBezTo>
                  <a:pt x="392756" y="1553313"/>
                  <a:pt x="565663" y="1535854"/>
                  <a:pt x="619570" y="1491241"/>
                </a:cubicBezTo>
                <a:cubicBezTo>
                  <a:pt x="640875" y="1473609"/>
                  <a:pt x="650905" y="1445664"/>
                  <a:pt x="666572" y="1422875"/>
                </a:cubicBezTo>
                <a:cubicBezTo>
                  <a:pt x="749647" y="1124779"/>
                  <a:pt x="725994" y="1251447"/>
                  <a:pt x="756302" y="1046860"/>
                </a:cubicBezTo>
                <a:cubicBezTo>
                  <a:pt x="756399" y="1043958"/>
                  <a:pt x="762464" y="846461"/>
                  <a:pt x="764848" y="824669"/>
                </a:cubicBezTo>
                <a:cubicBezTo>
                  <a:pt x="771418" y="764599"/>
                  <a:pt x="784757" y="705363"/>
                  <a:pt x="790486" y="645207"/>
                </a:cubicBezTo>
                <a:lnTo>
                  <a:pt x="807577" y="465746"/>
                </a:lnTo>
                <a:cubicBezTo>
                  <a:pt x="803104" y="358407"/>
                  <a:pt x="808375" y="371694"/>
                  <a:pt x="786213" y="269192"/>
                </a:cubicBezTo>
                <a:cubicBezTo>
                  <a:pt x="781540" y="247580"/>
                  <a:pt x="777913" y="225387"/>
                  <a:pt x="769121" y="205099"/>
                </a:cubicBezTo>
                <a:cubicBezTo>
                  <a:pt x="754298" y="170892"/>
                  <a:pt x="718780" y="121903"/>
                  <a:pt x="692209" y="94004"/>
                </a:cubicBezTo>
                <a:cubicBezTo>
                  <a:pt x="677606" y="78671"/>
                  <a:pt x="663041" y="62689"/>
                  <a:pt x="645207" y="51275"/>
                </a:cubicBezTo>
                <a:cubicBezTo>
                  <a:pt x="626935" y="39581"/>
                  <a:pt x="605579" y="33570"/>
                  <a:pt x="585387" y="25637"/>
                </a:cubicBezTo>
                <a:cubicBezTo>
                  <a:pt x="516820" y="-1300"/>
                  <a:pt x="539010" y="5307"/>
                  <a:pt x="470018" y="0"/>
                </a:cubicBezTo>
                <a:lnTo>
                  <a:pt x="188007" y="1709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657DEF-134B-47C0-1693-6240E48CCFA1}"/>
              </a:ext>
            </a:extLst>
          </p:cNvPr>
          <p:cNvSpPr/>
          <p:nvPr/>
        </p:nvSpPr>
        <p:spPr>
          <a:xfrm>
            <a:off x="5104247" y="5360513"/>
            <a:ext cx="2108472" cy="912100"/>
          </a:xfrm>
          <a:custGeom>
            <a:avLst/>
            <a:gdLst>
              <a:gd name="connsiteX0" fmla="*/ 1834938 w 2108472"/>
              <a:gd name="connsiteY0" fmla="*/ 10519 h 912100"/>
              <a:gd name="connsiteX1" fmla="*/ 856445 w 2108472"/>
              <a:gd name="connsiteY1" fmla="*/ 19065 h 912100"/>
              <a:gd name="connsiteX2" fmla="*/ 540250 w 2108472"/>
              <a:gd name="connsiteY2" fmla="*/ 14792 h 912100"/>
              <a:gd name="connsiteX3" fmla="*/ 390699 w 2108472"/>
              <a:gd name="connsiteY3" fmla="*/ 10519 h 912100"/>
              <a:gd name="connsiteX4" fmla="*/ 300968 w 2108472"/>
              <a:gd name="connsiteY4" fmla="*/ 6246 h 912100"/>
              <a:gd name="connsiteX5" fmla="*/ 232602 w 2108472"/>
              <a:gd name="connsiteY5" fmla="*/ 10519 h 912100"/>
              <a:gd name="connsiteX6" fmla="*/ 206964 w 2108472"/>
              <a:gd name="connsiteY6" fmla="*/ 14792 h 912100"/>
              <a:gd name="connsiteX7" fmla="*/ 142871 w 2108472"/>
              <a:gd name="connsiteY7" fmla="*/ 40429 h 912100"/>
              <a:gd name="connsiteX8" fmla="*/ 112960 w 2108472"/>
              <a:gd name="connsiteY8" fmla="*/ 70339 h 912100"/>
              <a:gd name="connsiteX9" fmla="*/ 57413 w 2108472"/>
              <a:gd name="connsiteY9" fmla="*/ 117341 h 912100"/>
              <a:gd name="connsiteX10" fmla="*/ 31775 w 2108472"/>
              <a:gd name="connsiteY10" fmla="*/ 172889 h 912100"/>
              <a:gd name="connsiteX11" fmla="*/ 14684 w 2108472"/>
              <a:gd name="connsiteY11" fmla="*/ 262620 h 912100"/>
              <a:gd name="connsiteX12" fmla="*/ 6138 w 2108472"/>
              <a:gd name="connsiteY12" fmla="*/ 412171 h 912100"/>
              <a:gd name="connsiteX13" fmla="*/ 1865 w 2108472"/>
              <a:gd name="connsiteY13" fmla="*/ 467719 h 912100"/>
              <a:gd name="connsiteX14" fmla="*/ 48867 w 2108472"/>
              <a:gd name="connsiteY14" fmla="*/ 732638 h 912100"/>
              <a:gd name="connsiteX15" fmla="*/ 87323 w 2108472"/>
              <a:gd name="connsiteY15" fmla="*/ 775367 h 912100"/>
              <a:gd name="connsiteX16" fmla="*/ 245420 w 2108472"/>
              <a:gd name="connsiteY16" fmla="*/ 848007 h 912100"/>
              <a:gd name="connsiteX17" fmla="*/ 377880 w 2108472"/>
              <a:gd name="connsiteY17" fmla="*/ 877917 h 912100"/>
              <a:gd name="connsiteX18" fmla="*/ 608617 w 2108472"/>
              <a:gd name="connsiteY18" fmla="*/ 912100 h 912100"/>
              <a:gd name="connsiteX19" fmla="*/ 929084 w 2108472"/>
              <a:gd name="connsiteY19" fmla="*/ 903554 h 912100"/>
              <a:gd name="connsiteX20" fmla="*/ 1565746 w 2108472"/>
              <a:gd name="connsiteY20" fmla="*/ 771094 h 912100"/>
              <a:gd name="connsiteX21" fmla="*/ 1745207 w 2108472"/>
              <a:gd name="connsiteY21" fmla="*/ 715547 h 912100"/>
              <a:gd name="connsiteX22" fmla="*/ 1984489 w 2108472"/>
              <a:gd name="connsiteY22" fmla="*/ 595906 h 912100"/>
              <a:gd name="connsiteX23" fmla="*/ 2048583 w 2108472"/>
              <a:gd name="connsiteY23" fmla="*/ 544631 h 912100"/>
              <a:gd name="connsiteX24" fmla="*/ 2095585 w 2108472"/>
              <a:gd name="connsiteY24" fmla="*/ 454900 h 912100"/>
              <a:gd name="connsiteX25" fmla="*/ 2104131 w 2108472"/>
              <a:gd name="connsiteY25" fmla="*/ 318167 h 912100"/>
              <a:gd name="connsiteX26" fmla="*/ 2082766 w 2108472"/>
              <a:gd name="connsiteY26" fmla="*/ 262620 h 912100"/>
              <a:gd name="connsiteX27" fmla="*/ 2018673 w 2108472"/>
              <a:gd name="connsiteY27" fmla="*/ 189980 h 912100"/>
              <a:gd name="connsiteX28" fmla="*/ 1997308 w 2108472"/>
              <a:gd name="connsiteY28" fmla="*/ 164343 h 912100"/>
              <a:gd name="connsiteX29" fmla="*/ 1937488 w 2108472"/>
              <a:gd name="connsiteY29" fmla="*/ 121614 h 912100"/>
              <a:gd name="connsiteX30" fmla="*/ 1907577 w 2108472"/>
              <a:gd name="connsiteY30" fmla="*/ 100250 h 912100"/>
              <a:gd name="connsiteX31" fmla="*/ 1886213 w 2108472"/>
              <a:gd name="connsiteY31" fmla="*/ 83158 h 912100"/>
              <a:gd name="connsiteX32" fmla="*/ 1864848 w 2108472"/>
              <a:gd name="connsiteY32" fmla="*/ 74612 h 912100"/>
              <a:gd name="connsiteX33" fmla="*/ 1834938 w 2108472"/>
              <a:gd name="connsiteY33" fmla="*/ 57521 h 912100"/>
              <a:gd name="connsiteX34" fmla="*/ 1822119 w 2108472"/>
              <a:gd name="connsiteY34" fmla="*/ 44702 h 912100"/>
              <a:gd name="connsiteX35" fmla="*/ 1834938 w 2108472"/>
              <a:gd name="connsiteY35" fmla="*/ 10519 h 91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08472" h="912100">
                <a:moveTo>
                  <a:pt x="1834938" y="10519"/>
                </a:moveTo>
                <a:cubicBezTo>
                  <a:pt x="1460373" y="-14453"/>
                  <a:pt x="1882188" y="11942"/>
                  <a:pt x="856445" y="19065"/>
                </a:cubicBezTo>
                <a:lnTo>
                  <a:pt x="540250" y="14792"/>
                </a:lnTo>
                <a:lnTo>
                  <a:pt x="390699" y="10519"/>
                </a:lnTo>
                <a:cubicBezTo>
                  <a:pt x="360774" y="9450"/>
                  <a:pt x="330912" y="6246"/>
                  <a:pt x="300968" y="6246"/>
                </a:cubicBezTo>
                <a:cubicBezTo>
                  <a:pt x="278135" y="6246"/>
                  <a:pt x="255391" y="9095"/>
                  <a:pt x="232602" y="10519"/>
                </a:cubicBezTo>
                <a:cubicBezTo>
                  <a:pt x="224056" y="11943"/>
                  <a:pt x="215406" y="12844"/>
                  <a:pt x="206964" y="14792"/>
                </a:cubicBezTo>
                <a:cubicBezTo>
                  <a:pt x="185834" y="19668"/>
                  <a:pt x="160492" y="27507"/>
                  <a:pt x="142871" y="40429"/>
                </a:cubicBezTo>
                <a:cubicBezTo>
                  <a:pt x="131501" y="48767"/>
                  <a:pt x="123440" y="60907"/>
                  <a:pt x="112960" y="70339"/>
                </a:cubicBezTo>
                <a:cubicBezTo>
                  <a:pt x="94932" y="86565"/>
                  <a:pt x="57413" y="117341"/>
                  <a:pt x="57413" y="117341"/>
                </a:cubicBezTo>
                <a:cubicBezTo>
                  <a:pt x="44735" y="138470"/>
                  <a:pt x="38129" y="146565"/>
                  <a:pt x="31775" y="172889"/>
                </a:cubicBezTo>
                <a:cubicBezTo>
                  <a:pt x="24631" y="202487"/>
                  <a:pt x="14684" y="262620"/>
                  <a:pt x="14684" y="262620"/>
                </a:cubicBezTo>
                <a:cubicBezTo>
                  <a:pt x="11835" y="312470"/>
                  <a:pt x="9253" y="362337"/>
                  <a:pt x="6138" y="412171"/>
                </a:cubicBezTo>
                <a:cubicBezTo>
                  <a:pt x="4980" y="430706"/>
                  <a:pt x="1550" y="449151"/>
                  <a:pt x="1865" y="467719"/>
                </a:cubicBezTo>
                <a:cubicBezTo>
                  <a:pt x="4465" y="621135"/>
                  <a:pt x="-18917" y="634728"/>
                  <a:pt x="48867" y="732638"/>
                </a:cubicBezTo>
                <a:cubicBezTo>
                  <a:pt x="59774" y="748393"/>
                  <a:pt x="72774" y="762896"/>
                  <a:pt x="87323" y="775367"/>
                </a:cubicBezTo>
                <a:cubicBezTo>
                  <a:pt x="133598" y="815032"/>
                  <a:pt x="186493" y="831171"/>
                  <a:pt x="245420" y="848007"/>
                </a:cubicBezTo>
                <a:cubicBezTo>
                  <a:pt x="288943" y="860442"/>
                  <a:pt x="333304" y="870051"/>
                  <a:pt x="377880" y="877917"/>
                </a:cubicBezTo>
                <a:cubicBezTo>
                  <a:pt x="454449" y="891429"/>
                  <a:pt x="608617" y="912100"/>
                  <a:pt x="608617" y="912100"/>
                </a:cubicBezTo>
                <a:cubicBezTo>
                  <a:pt x="715439" y="909251"/>
                  <a:pt x="822464" y="910722"/>
                  <a:pt x="929084" y="903554"/>
                </a:cubicBezTo>
                <a:cubicBezTo>
                  <a:pt x="1110429" y="891363"/>
                  <a:pt x="1441987" y="809400"/>
                  <a:pt x="1565746" y="771094"/>
                </a:cubicBezTo>
                <a:cubicBezTo>
                  <a:pt x="1625566" y="752578"/>
                  <a:pt x="1686309" y="736816"/>
                  <a:pt x="1745207" y="715547"/>
                </a:cubicBezTo>
                <a:cubicBezTo>
                  <a:pt x="1826706" y="686117"/>
                  <a:pt x="1911933" y="643686"/>
                  <a:pt x="1984489" y="595906"/>
                </a:cubicBezTo>
                <a:cubicBezTo>
                  <a:pt x="2007339" y="580858"/>
                  <a:pt x="2027218" y="561723"/>
                  <a:pt x="2048583" y="544631"/>
                </a:cubicBezTo>
                <a:cubicBezTo>
                  <a:pt x="2064250" y="514721"/>
                  <a:pt x="2084674" y="486854"/>
                  <a:pt x="2095585" y="454900"/>
                </a:cubicBezTo>
                <a:cubicBezTo>
                  <a:pt x="2106682" y="422402"/>
                  <a:pt x="2113334" y="356514"/>
                  <a:pt x="2104131" y="318167"/>
                </a:cubicBezTo>
                <a:cubicBezTo>
                  <a:pt x="2099501" y="298877"/>
                  <a:pt x="2092528" y="279890"/>
                  <a:pt x="2082766" y="262620"/>
                </a:cubicBezTo>
                <a:cubicBezTo>
                  <a:pt x="2065593" y="232238"/>
                  <a:pt x="2041522" y="214733"/>
                  <a:pt x="2018673" y="189980"/>
                </a:cubicBezTo>
                <a:cubicBezTo>
                  <a:pt x="2011128" y="181806"/>
                  <a:pt x="2005174" y="172209"/>
                  <a:pt x="1997308" y="164343"/>
                </a:cubicBezTo>
                <a:cubicBezTo>
                  <a:pt x="1974816" y="141852"/>
                  <a:pt x="1964836" y="139846"/>
                  <a:pt x="1937488" y="121614"/>
                </a:cubicBezTo>
                <a:cubicBezTo>
                  <a:pt x="1927293" y="114818"/>
                  <a:pt x="1917379" y="107601"/>
                  <a:pt x="1907577" y="100250"/>
                </a:cubicBezTo>
                <a:cubicBezTo>
                  <a:pt x="1900281" y="94778"/>
                  <a:pt x="1894033" y="87850"/>
                  <a:pt x="1886213" y="83158"/>
                </a:cubicBezTo>
                <a:cubicBezTo>
                  <a:pt x="1879636" y="79212"/>
                  <a:pt x="1871970" y="77461"/>
                  <a:pt x="1864848" y="74612"/>
                </a:cubicBezTo>
                <a:cubicBezTo>
                  <a:pt x="1830164" y="39928"/>
                  <a:pt x="1875108" y="80475"/>
                  <a:pt x="1834938" y="57521"/>
                </a:cubicBezTo>
                <a:cubicBezTo>
                  <a:pt x="1829691" y="54523"/>
                  <a:pt x="1826707" y="48635"/>
                  <a:pt x="1822119" y="44702"/>
                </a:cubicBezTo>
                <a:cubicBezTo>
                  <a:pt x="1816712" y="40067"/>
                  <a:pt x="1810725" y="36156"/>
                  <a:pt x="1834938" y="10519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9F2EB8-A8C8-4B64-DE71-9C15E1382CC2}"/>
                  </a:ext>
                </a:extLst>
              </p:cNvPr>
              <p:cNvSpPr txBox="1"/>
              <p:nvPr/>
            </p:nvSpPr>
            <p:spPr>
              <a:xfrm>
                <a:off x="157099" y="4732925"/>
                <a:ext cx="33492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First flip is heads.</a:t>
                </a:r>
                <a:endParaRPr lang="en-US" sz="2400" b="0" i="1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 Third flip is heads.</a:t>
                </a:r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9F2EB8-A8C8-4B64-DE71-9C15E1382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9" y="4732925"/>
                <a:ext cx="3349283" cy="830997"/>
              </a:xfrm>
              <a:prstGeom prst="rect">
                <a:avLst/>
              </a:prstGeom>
              <a:blipFill>
                <a:blip r:embed="rId5"/>
                <a:stretch>
                  <a:fillRect l="-54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C87549-F8BF-9A15-5C5D-0ECC08402F76}"/>
                  </a:ext>
                </a:extLst>
              </p:cNvPr>
              <p:cNvSpPr txBox="1"/>
              <p:nvPr/>
            </p:nvSpPr>
            <p:spPr>
              <a:xfrm>
                <a:off x="157098" y="5804025"/>
                <a:ext cx="4033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C87549-F8BF-9A15-5C5D-0ECC0840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8" y="5804025"/>
                <a:ext cx="4033902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0F23E2-8B31-00CE-29FD-B71B82CA82D9}"/>
                  </a:ext>
                </a:extLst>
              </p:cNvPr>
              <p:cNvSpPr txBox="1"/>
              <p:nvPr/>
            </p:nvSpPr>
            <p:spPr>
              <a:xfrm>
                <a:off x="8077200" y="4538008"/>
                <a:ext cx="3886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Suppose heads comes up 33% of the time: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=1/9</m:t>
                    </m:r>
                  </m:oMath>
                </a14:m>
                <a:endParaRPr lang="en-US" sz="2400" b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0F23E2-8B31-00CE-29FD-B71B82CA8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538008"/>
                <a:ext cx="3886200" cy="1938992"/>
              </a:xfrm>
              <a:prstGeom prst="rect">
                <a:avLst/>
              </a:prstGeom>
              <a:blipFill>
                <a:blip r:embed="rId7"/>
                <a:stretch>
                  <a:fillRect l="-2351" t="-2508" b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E50C184-145D-AD76-938F-FA3A3D333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638732"/>
              </a:xfrm>
            </p:spPr>
            <p:txBody>
              <a:bodyPr/>
              <a:lstStyle/>
              <a:p>
                <a:r>
                  <a:rPr lang="en-US" dirty="0"/>
                  <a:t>Suppose we have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same sample space.</a:t>
                </a:r>
              </a:p>
              <a:p>
                <a:endParaRPr lang="en-US" dirty="0"/>
              </a:p>
              <a:p>
                <a:r>
                  <a:rPr lang="en-US" dirty="0"/>
                  <a:t>What does it mean for these two events to be independent?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True or false?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events share no outcomes, i.e., the Venn diagram has no overlap.  </a:t>
                </a:r>
                <a:r>
                  <a:rPr lang="en-US" dirty="0">
                    <a:solidFill>
                      <a:srgbClr val="FF0000"/>
                    </a:solidFill>
                  </a:rPr>
                  <a:t>False!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True!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E50C184-145D-AD76-938F-FA3A3D333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638732"/>
              </a:xfrm>
              <a:blipFill>
                <a:blip r:embed="rId8"/>
                <a:stretch>
                  <a:fillRect l="-796" t="-649" r="-849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3006-5EDC-9A47-121D-B4FDE97D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1C0E3-DB23-A50A-F9D3-DA815FD9A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dirty="0"/>
                  <a:t>Recall that a random variable taking a specific value is just an event (set of outcomes).</a:t>
                </a:r>
              </a:p>
              <a:p>
                <a:endParaRPr lang="en-US" dirty="0"/>
              </a:p>
              <a:p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on the same probability space are said to be independent if the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independent for all values a, b.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means: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1C0E3-DB23-A50A-F9D3-DA815FD9A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649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03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4967-4744-6F12-3B8F-18F05856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46B9-425D-2D98-0600-66473BBD2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Joint Distributions and Marginal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CCC5D-DB05-02C2-2C45-AAB1FE61B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43051-EB0B-A560-7009-C3455ED906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622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56D9-6624-FFEB-1196-8F3730B4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Rolling two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49B63-9EE2-4430-A032-7CE997DA0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Rolling two fair six-sided dice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first roll,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the result of the second roll.</a:t>
                </a:r>
              </a:p>
              <a:p>
                <a:endParaRPr lang="en-US" dirty="0"/>
              </a:p>
              <a:p>
                <a:r>
                  <a:rPr lang="en-US" dirty="0"/>
                  <a:t>These are independent, i.e. we have that: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r>
                  <a:rPr lang="en-US" dirty="0"/>
                  <a:t>That is,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 2, 3, 4, 5, 6}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49B63-9EE2-4430-A032-7CE997DA0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04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450E-E57C-B4B5-14BA-E2FF0308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Rolling Two Dice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FFDC-59FE-71BA-8670-AD50404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Suppose we roll two fair six-sided dice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first roll,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sum of the two rolls.</a:t>
                </a:r>
              </a:p>
              <a:p>
                <a:endParaRPr lang="en-US" dirty="0"/>
              </a:p>
              <a:p>
                <a:r>
                  <a:rPr lang="en-US" dirty="0"/>
                  <a:t>Are these independent?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FFDC-59FE-71BA-8670-AD50404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7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DCEC-F2D7-7C6D-4FE0-7832D64E7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460F-CE76-5362-CF03-609B3068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Rolling Two Dice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442FA-02A8-6B32-E0B0-7031C1094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Suppose we roll two fair six-sided dice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first roll,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sum of the two rolls.</a:t>
                </a:r>
              </a:p>
              <a:p>
                <a:endParaRPr lang="en-US" dirty="0"/>
              </a:p>
              <a:p>
                <a:r>
                  <a:rPr lang="en-US" dirty="0"/>
                  <a:t>These random variables are not independent!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There exist choices a and b such that the probability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is not equal to the product of the probabilities of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=5/36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These two events are not independent.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442FA-02A8-6B32-E0B0-7031C1094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53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0E19-095B-B78A-0A6A-6D20D3D2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8C1E-2A31-A560-F80D-9423788B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Flipping 3 coins – our initial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EF06E-9079-289E-A42D-59D4C9E26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2455568"/>
              </a:xfrm>
            </p:spPr>
            <p:txBody>
              <a:bodyPr/>
              <a:lstStyle/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Joint distribution: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EF06E-9079-289E-A42D-59D4C9E26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2455568"/>
              </a:xfrm>
              <a:blipFill>
                <a:blip r:embed="rId2"/>
                <a:stretch>
                  <a:fillRect l="-780" t="-1493" r="-468" b="-2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74DA8FA-1EA7-0054-4CF8-D590F4038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618846"/>
                  </p:ext>
                </p:extLst>
              </p:nvPr>
            </p:nvGraphicFramePr>
            <p:xfrm>
              <a:off x="6013874" y="2988968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74DA8FA-1EA7-0054-4CF8-D590F4038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618846"/>
                  </p:ext>
                </p:extLst>
              </p:nvPr>
            </p:nvGraphicFramePr>
            <p:xfrm>
              <a:off x="6013874" y="2988968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7246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7246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7246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7246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522BBD7-34AF-DBC5-80BD-EC1DB2A21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038955"/>
                  </p:ext>
                </p:extLst>
              </p:nvPr>
            </p:nvGraphicFramePr>
            <p:xfrm>
              <a:off x="772462" y="2988968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522BBD7-34AF-DBC5-80BD-EC1DB2A21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038955"/>
                  </p:ext>
                </p:extLst>
              </p:nvPr>
            </p:nvGraphicFramePr>
            <p:xfrm>
              <a:off x="772462" y="2988968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7246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7246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7246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7246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48F14D-54A5-827E-E97F-02060A0F3872}"/>
              </a:ext>
            </a:extLst>
          </p:cNvPr>
          <p:cNvSpPr txBox="1"/>
          <p:nvPr/>
        </p:nvSpPr>
        <p:spPr>
          <a:xfrm>
            <a:off x="378069" y="5444536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Independent?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46FCC-B92E-A435-29FA-4F7FA9167A69}"/>
              </a:ext>
            </a:extLst>
          </p:cNvPr>
          <p:cNvSpPr txBox="1"/>
          <p:nvPr/>
        </p:nvSpPr>
        <p:spPr>
          <a:xfrm>
            <a:off x="2904392" y="544453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Justification?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F063FA-19AA-E505-BA1C-C88ADE459899}"/>
                  </a:ext>
                </a:extLst>
              </p:cNvPr>
              <p:cNvSpPr txBox="1"/>
              <p:nvPr/>
            </p:nvSpPr>
            <p:spPr>
              <a:xfrm>
                <a:off x="5451117" y="5444535"/>
                <a:ext cx="63598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=0,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𝑍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=1)=0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  … but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=0)=1/8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𝑍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=1)=1/2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F063FA-19AA-E505-BA1C-C88ADE459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17" y="5444535"/>
                <a:ext cx="6359883" cy="830997"/>
              </a:xfrm>
              <a:prstGeom prst="rect">
                <a:avLst/>
              </a:prstGeom>
              <a:blipFill>
                <a:blip r:embed="rId5"/>
                <a:stretch>
                  <a:fillRect l="-1437" t="-5882" r="-182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E46F-1F6E-A14C-0361-C1F23C32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 of Events and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03A2A-5ADD-CB8A-32A1-23690C60F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corresponding to 5 coin flips,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1 if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flip is heads.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number of heads, i.e.,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has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 1, 2, 3, 4, 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Naturally, we can write expressions like: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=5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There’s nothing mathematically new here, this just means the probability of the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coin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03A2A-5ADD-CB8A-32A1-23690C60F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048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B0D3-6DAA-27DC-377C-B90211E4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247B-501A-ADF5-8CDE-3CE82B16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the Product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9D816-6639-71D0-7DBF-1A1609380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the product rule applies to events involving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Again, for our coin example, suppose we have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corresponding to 5 coin flips,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1 if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flip is heads.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number of heads, i.e.,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has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 1, 2, 3, 4, 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9D816-6639-71D0-7DBF-1A1609380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0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70C3B-C02E-057A-B13B-B6064402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4904-880D-1501-299F-58AB03F1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7EFA4-8214-9631-3139-2055CBE6E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define mutual independence of three random variables as follows. We saw that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are mutually independent if: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 can generalize this definition to any number of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7EFA4-8214-9631-3139-2055CBE6E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29A59-38BB-91AD-27C9-62C8BACC33D5}"/>
                  </a:ext>
                </a:extLst>
              </p:cNvPr>
              <p:cNvSpPr txBox="1"/>
              <p:nvPr/>
            </p:nvSpPr>
            <p:spPr>
              <a:xfrm>
                <a:off x="4648200" y="2438400"/>
                <a:ext cx="72330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range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529A59-38BB-91AD-27C9-62C8BACC3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438400"/>
                <a:ext cx="7233088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0806-D2DC-C5CE-1FDA-1E4078C8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i.i.d.</a:t>
            </a:r>
            <a:r>
              <a:rPr lang="en-US"/>
              <a:t>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65809-626C-FC48-FA74-38E7F114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common phrase you’ll see used in the real world is “independent and identically distributed” random variables, also called </a:t>
                </a:r>
                <a:r>
                  <a:rPr lang="en-US" dirty="0" err="1"/>
                  <a:t>i.i.d.</a:t>
                </a:r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Here, independent is used to mean mutually independent.</a:t>
                </a:r>
              </a:p>
              <a:p>
                <a:endParaRPr lang="en-US" dirty="0"/>
              </a:p>
              <a:p>
                <a:r>
                  <a:rPr lang="en-US" dirty="0"/>
                  <a:t>Example: If we roll a die 13 times, the resulting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/>
                  <a:t> are “independent and identically distributed”. </a:t>
                </a:r>
              </a:p>
              <a:p>
                <a:endParaRPr lang="en-US" dirty="0"/>
              </a:p>
              <a:p>
                <a:r>
                  <a:rPr lang="en-US" dirty="0"/>
                  <a:t>Example: If we take 10 cardboard boxes from an assembly line and test their crush strength in the same way, the resulting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65809-626C-FC48-FA74-38E7F114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24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2F31-6E11-8A8C-F44F-84A0DDB93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0D17-612F-8439-8C1C-2ABD74DA9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1592F-2A6B-FD66-3838-E1E2B1C61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F6C89-48F4-2BB9-5696-7208F9EF05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1950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0B8F-78EB-0F8C-C3DE-C54C9AA9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Two Dice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1D93B-CCA3-FE66-3A89-FBDCBF1C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result after rolling two six-sided dice.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1D93B-CCA3-FE66-3A89-FBDCBF1C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1BE18AF-7D97-AA59-58C7-D2C9AC5D450D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EC8DFD4-224C-208C-C615-B7F614C87B3B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C08E7CF-DD82-9E19-296B-55597DF9B7AC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EA7667-D87E-FE2E-8193-7F088C3C805D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63C26E-740F-9C0B-97AC-E563B8D7E021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368919-7B73-44AD-4E1F-624BD6CA1076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75999E-B3D4-A791-AFCF-B09F64768B23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80EEB-B58D-7AB2-B8E8-8EA3D6CA0E6E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7A1AE0-DF98-C1D7-7DAE-C3FF06F709D1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DC96D-3DEB-3BB0-915D-623BD28B7693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6814FB-EEDF-1C9C-E4C3-C5A6D06735B6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1FDC8E-DCEB-B173-D085-85C2CE7C4844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8040B8-7B24-9412-5190-748866B4CC44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8B36F32-ADE3-1681-FBB8-4038D8B106B1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3349036-0C99-AA0B-3D42-9051DF022A41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4A0441F-BFF5-148E-1EB4-D195F18C3DCD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C0A1E6-56C1-214B-7A4D-D8A9A787441B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EE7946E-F9FB-3A6D-EDC0-E3C41F87B47B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0E0B372-C986-9140-332A-42C9F3F50DE1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CA934E-24FD-3843-9D8E-8B6841FBC774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D986EA-B617-1A66-4D45-B2FA08FD50EF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B381BB6-5C02-1F5A-4E75-56EE7D238827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210AA09-4ED3-E4FD-881F-AA1005E75ACF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73BABA3-B6B7-8BFA-A469-D7EAB0D54B68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7125FC6E-53B8-700E-B199-4A6BCA6D4F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𝑆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7125FC6E-53B8-700E-B199-4A6BCA6D4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646171"/>
                  </p:ext>
                </p:extLst>
              </p:nvPr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724" r="-405195" b="-1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407" t="-1724" r="-1629" b="-1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335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043C3-F973-3556-3B7E-68400058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8998-AFCB-41B6-2563-3962D744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38A64-5724-7751-D003-888CC4772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dirty="0"/>
                  <a:t>Consider the sample space of flipping three coins: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𝑇𝑇𝐻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𝑇𝐻𝑇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𝑇𝐻𝐻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𝐻𝑇𝐻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𝐻𝐻𝑇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𝐻𝐻𝐻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Sometimes, we define multiple random variables on the same sample space.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a binary random variable that is 1 if the first flip is a heads.</a:t>
                </a:r>
              </a:p>
              <a:p>
                <a:pPr marL="519113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9113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Quick question: Think of events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– are they independent?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i="1" dirty="0"/>
                  <a:t>	We’ll get back to this later – checking intuition for now!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38A64-5724-7751-D003-888CC4772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649" r="-468" b="-4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90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974E-4EA8-5245-A05F-135934F95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EB72-6CF1-93A7-38DE-7BA930F5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Two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1D2B8-8E52-8FCE-8026-3F5677192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be the result after rolling two six </a:t>
                </a:r>
                <a:r>
                  <a:rPr lang="en-US" err="1"/>
                  <a:t>dided</a:t>
                </a:r>
                <a:r>
                  <a:rPr lang="en-US"/>
                  <a:t> dice.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r>
                  <a:rPr lang="en-US"/>
                  <a:t>The annoying way: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+…+11×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+12×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1D2B8-8E52-8FCE-8026-3F5677192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6D1219C-7F13-240C-9021-018769FA8EA8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C9BCFC0-3A1A-5D6B-F4A0-610F0377B12A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AE836E5-296F-9B14-677A-9CFBC96196C4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4B9774-044E-5A5E-2313-639AF9100F3B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52EBBB-E282-73F0-57ED-6875BD8CB344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120B19-B5F1-EA9D-44D5-C7AB62963FAB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D4F68-63E0-A607-8974-642011567FE5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5B237C-E31A-48F0-AFEB-37E710CBD08B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94FDE9-04E1-FCB6-9D62-56EA3E75E6DC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1FFA6A-2FD1-D79E-4316-724E7503142E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D91DC-0087-FD99-D974-C50975581F82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71420E-CA95-B803-AFE2-FDA2C4C08F57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46184-0BC4-E035-76C0-4BBC7930F9F9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954E822-A678-10C1-2233-DE9D9C011D24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69EA974-A94C-85DE-53D8-D6AAE4B23D57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70FFC29-3789-D494-43A8-6CDD69DBE147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B6CD575-1BBB-F915-7478-7C179D32994D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0C41B5D-6768-E63E-97F2-9A800182FCD3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6E66077-90CA-E59E-9672-87983CFDE710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9C3D272-6B74-BEE6-A2A8-E743F42DC05F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6FCA30F-BB53-3649-CDE4-C6D66F71B2E0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B4ED2DF-4E26-6F55-EAB4-77B2AED0E06A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77F4CDC-EA2C-FBC4-100A-7158BB1CABC0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9764535-2557-D420-6D80-657C40B6BF84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CA1B8A25-605C-EEF7-10B7-14037358EB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𝑆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CA1B8A25-605C-EEF7-10B7-14037358EB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289564"/>
                  </p:ext>
                </p:extLst>
              </p:nvPr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724" r="-405195" b="-1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407" t="-1724" r="-1629" b="-1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29C644-AD20-75C3-8655-CCBD07FCB96B}"/>
                  </a:ext>
                </a:extLst>
              </p:cNvPr>
              <p:cNvSpPr txBox="1"/>
              <p:nvPr/>
            </p:nvSpPr>
            <p:spPr>
              <a:xfrm>
                <a:off x="5486400" y="3200400"/>
                <a:ext cx="30148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Here we’re explicitly summing over the entire range of our 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𝑆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29C644-AD20-75C3-8655-CCBD07FCB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00400"/>
                <a:ext cx="3014880" cy="1938992"/>
              </a:xfrm>
              <a:prstGeom prst="rect">
                <a:avLst/>
              </a:prstGeom>
              <a:blipFill>
                <a:blip r:embed="rId4"/>
                <a:stretch>
                  <a:fillRect l="-30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52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CD4B-D2D2-6F40-C122-94BAD9C0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Expectation, and Example 1: Two Dice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347F7-AD9B-F1DE-EE52-1C9D43E74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Note: This is the most important part of the lecture today!</a:t>
                </a:r>
              </a:p>
              <a:p>
                <a:endParaRPr lang="en-US" dirty="0"/>
              </a:p>
              <a:p>
                <a:r>
                  <a:rPr lang="en-US" dirty="0"/>
                  <a:t>For any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true for any two random variables, </a:t>
                </a:r>
                <a:r>
                  <a:rPr lang="en-US" b="1" dirty="0">
                    <a:solidFill>
                      <a:srgbClr val="FF0000"/>
                    </a:solidFill>
                  </a:rPr>
                  <a:t>even if not independent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Will prove in a moment. First let’s consider dice: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1+2+3+4+5+6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=3.5+3.5=7</m:t>
                    </m:r>
                  </m:oMath>
                </a14:m>
                <a:r>
                  <a:rPr lang="en-US" dirty="0"/>
                  <a:t>    (far easier!)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347F7-AD9B-F1DE-EE52-1C9D43E74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C089-8BFF-0F49-81D8-EB9E9C1D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1C5F-7400-4A7C-540A-B3775003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Prelude: The Mega-Verbose Form for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4FEA6-495B-F8DB-3916-5A1626769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underlying expectation is a sum over all outcomes (even if we don’t use this formulation much in practice):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two dice, it would look something like this, summing explicitly over all 36 outcomes. The verbosity just makes summing more annoying.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1, 2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6, 6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for our proof of linearity of expectation, it will be more direct.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4FEA6-495B-F8DB-3916-5A1626769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097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060DE-AF39-C5F1-D6A2-C32613FEB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330F-8848-DED8-2C7A-DA68E830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41770-0CFC-BD89-A9F8-6C437F4B8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as: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41770-0CFC-BD89-A9F8-6C437F4B8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2F3D2E-93F1-16C3-6F3F-9D42F812F1A9}"/>
                  </a:ext>
                </a:extLst>
              </p:cNvPr>
              <p:cNvSpPr txBox="1"/>
              <p:nvPr/>
            </p:nvSpPr>
            <p:spPr>
              <a:xfrm>
                <a:off x="4800600" y="3523464"/>
                <a:ext cx="6144768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2F3D2E-93F1-16C3-6F3F-9D42F812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23464"/>
                <a:ext cx="6144768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7633E-016E-D3F4-2E93-A99E66947156}"/>
                  </a:ext>
                </a:extLst>
              </p:cNvPr>
              <p:cNvSpPr txBox="1"/>
              <p:nvPr/>
            </p:nvSpPr>
            <p:spPr>
              <a:xfrm>
                <a:off x="5437634" y="4648200"/>
                <a:ext cx="6144768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7633E-016E-D3F4-2E93-A99E6694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634" y="4648200"/>
                <a:ext cx="6144768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CEB0F-028F-4461-A621-4F7F7C554665}"/>
                  </a:ext>
                </a:extLst>
              </p:cNvPr>
              <p:cNvSpPr txBox="1"/>
              <p:nvPr/>
            </p:nvSpPr>
            <p:spPr>
              <a:xfrm>
                <a:off x="3023616" y="2434364"/>
                <a:ext cx="6144768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CEB0F-028F-4461-A621-4F7F7C55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16" y="2434364"/>
                <a:ext cx="6144768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97859-784F-AC41-0761-AE3AD0103F9F}"/>
                  </a:ext>
                </a:extLst>
              </p:cNvPr>
              <p:cNvSpPr txBox="1"/>
              <p:nvPr/>
            </p:nvSpPr>
            <p:spPr>
              <a:xfrm>
                <a:off x="3886200" y="5865983"/>
                <a:ext cx="6144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97859-784F-AC41-0761-AE3AD010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865983"/>
                <a:ext cx="61447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7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EE40-600F-5EE7-E217-3838CC09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E2F12-B7B8-0852-31E2-DBF51C675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some constant. We won’t prove this (left as an exercise in the notes).</a:t>
                </a:r>
              </a:p>
              <a:p>
                <a:endParaRPr lang="en-US" dirty="0"/>
              </a:p>
              <a:p>
                <a:r>
                  <a:rPr lang="en-US" dirty="0"/>
                  <a:t>When we say “Expectation is Linear”, we mean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Note: These two facts can also be combined into one statement, which we also won’t prove, but which follows naturally from the other two facts:</a:t>
                </a:r>
              </a:p>
              <a:p>
                <a:r>
                  <a:rPr lang="en-US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E2F12-B7B8-0852-31E2-DBF51C675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8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725C-B1FD-AA05-A84D-1664A840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Binomial RV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9FDF8-1B02-036E-0139-44A3506E8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want to compute the expectation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which has a distribution given by:</a:t>
                </a:r>
                <a:br>
                  <a:rPr lang="en-US"/>
                </a:br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One way is to use the usual expectation formula: 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This is tedious.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9FDF8-1B02-036E-0139-44A3506E8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53AF-43D7-7EBA-D05F-FBA6DFD5B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AF85-863E-70FD-7706-76CA9411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Binomial RV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E121E-8673-5E28-F644-076F4FF89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want to compute the expectation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which has a distribution given by:</a:t>
                </a:r>
                <a:br>
                  <a:rPr lang="en-US"/>
                </a:br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A better approach is to keep in mind that a binomial random variable is just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E121E-8673-5E28-F644-076F4FF89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5D131-4AA9-F241-25FB-A5C681CC2CA0}"/>
                  </a:ext>
                </a:extLst>
              </p:cNvPr>
              <p:cNvSpPr txBox="1"/>
              <p:nvPr/>
            </p:nvSpPr>
            <p:spPr>
              <a:xfrm>
                <a:off x="3505200" y="5181600"/>
                <a:ext cx="6144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5D131-4AA9-F241-25FB-A5C681CC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81600"/>
                <a:ext cx="6144768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3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7993-FE6C-DE1F-D7B5-79413CA8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927DA-619C-107B-7590-DA1205F95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the previous lecture, we showed the distribution for shuffling 3 students homework and handing it back to them randomly is as shown in this figure.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Can compute expectation of number of students who get their own homework back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+3×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Let’s try to find the expectation for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students.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927DA-619C-107B-7590-DA1205F95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students with numbers&#10;&#10;Description automatically generated">
            <a:extLst>
              <a:ext uri="{FF2B5EF4-FFF2-40B4-BE49-F238E27FC236}">
                <a16:creationId xmlns:a16="http://schemas.microsoft.com/office/drawing/2014/main" id="{03E72C50-6D1B-EF09-4BCF-E02166642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67056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595D6-5AC4-147D-B4E6-989D91DD97F2}"/>
              </a:ext>
            </a:extLst>
          </p:cNvPr>
          <p:cNvSpPr txBox="1"/>
          <p:nvPr/>
        </p:nvSpPr>
        <p:spPr>
          <a:xfrm>
            <a:off x="7086600" y="446466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0420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DA56-F04A-E401-8A3E-AD241BED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46CA4-B38C-93B8-53FF-CC365BA7C6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homework.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random variable which is 1 if a student gets their own homework, and 0 otherwise.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Note, such a random variable is often called an “indicator random variable”. It is 1 when some condition is true, and false otherwise.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Indicator random variables combined with linearity of expectation is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very powerful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Note: These random variables as NOT independent. Example: If students 1 through n-1 get their own homework, then student n also gets their own homework.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46CA4-B38C-93B8-53FF-CC365BA7C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5AAF-3ABC-0BC2-FEBB-1E9C96D9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87F9-E029-9889-28C2-FE4B3EA9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2A9785-37DC-B597-F16A-0923724F5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homework.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random variable which is 1 if a student gets their own homework, and 0 otherwise.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Hint: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2A9785-37DC-B597-F16A-0923724F5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8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E8445-E924-BEE8-4011-48BF129E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F91D-10FB-A604-0440-BD7E700C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9A3C2-8632-0219-CF27-EC7969AE4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b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The joint distribution of two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the collection of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r>
                  <a:rPr lang="en-US"/>
                  <a:t>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9A3C2-8632-0219-CF27-EC7969AE4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466BA7-E996-E1C7-A9C4-C85CA9972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53658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466BA7-E996-E1C7-A9C4-C85CA9972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53658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C4CADD5-D2D0-4AD4-B5EE-00A4DD29F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135068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C4CADD5-D2D0-4AD4-B5EE-00A4DD29F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135068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02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60A3-3CF1-B46D-439F-E018DB32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3CBF-9380-BA6E-99D5-EE562915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Fixed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693E6-27B6-5F99-6A00-F8F48EE4B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number of students who receive their own homework.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random variable which is 1 if a student gets their own homework, and 0 otherwise.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Hint: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chance a student gets their own homework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That is, each indicator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693E6-27B6-5F99-6A00-F8F48EE4B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825A20-A3A0-E2F7-B553-064C5F5F35C5}"/>
                  </a:ext>
                </a:extLst>
              </p:cNvPr>
              <p:cNvSpPr txBox="1"/>
              <p:nvPr/>
            </p:nvSpPr>
            <p:spPr>
              <a:xfrm>
                <a:off x="6339254" y="2470638"/>
                <a:ext cx="4448908" cy="180049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’s independent?</a:t>
                </a:r>
              </a:p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	</a:t>
                </a:r>
                <a:r>
                  <a:rPr lang="en-US" sz="2400" b="1" i="1" dirty="0">
                    <a:solidFill>
                      <a:srgbClr val="FF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No!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Does it matter?</a:t>
                </a:r>
              </a:p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	</a:t>
                </a:r>
                <a:r>
                  <a:rPr lang="en-US" sz="2400" b="1" i="1" dirty="0">
                    <a:solidFill>
                      <a:srgbClr val="FF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No!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825A20-A3A0-E2F7-B553-064C5F5F3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54" y="2470638"/>
                <a:ext cx="4448908" cy="1800493"/>
              </a:xfrm>
              <a:prstGeom prst="rect">
                <a:avLst/>
              </a:prstGeom>
              <a:blipFill>
                <a:blip r:embed="rId3"/>
                <a:stretch>
                  <a:fillRect l="-2049" t="-2349" b="-6376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3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2E8-AF65-7DEC-BEF1-EBF404A2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6F78-1A08-8034-E15E-4C2D9C4E2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Memoryless Property of Geometric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9BD88-93AB-9B74-DDAC-639EDCAD4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A293E-B8AB-DE91-945D-9B3C994CFD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3902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AF9A-AB58-C054-DDC7-64D7BA35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1C60B-4C92-2D5C-3E33-BBE4BA662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geometric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probabilities given by: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geometric random variable models the process of waiting for an event to occur for the first time:</a:t>
                </a:r>
              </a:p>
              <a:p>
                <a:pPr marL="744538" indent="-282575">
                  <a:buFont typeface="Arial" panose="020B0604020202020204" pitchFamily="34" charset="0"/>
                  <a:buChar char="•"/>
                </a:pPr>
                <a:r>
                  <a:rPr lang="en-US" dirty="0"/>
                  <a:t>Flipping a coin until you get heads</a:t>
                </a:r>
              </a:p>
              <a:p>
                <a:pPr marL="744538" indent="-282575">
                  <a:buFont typeface="Arial" panose="020B0604020202020204" pitchFamily="34" charset="0"/>
                  <a:buChar char="•"/>
                </a:pPr>
                <a:r>
                  <a:rPr lang="en-US" dirty="0"/>
                  <a:t>Operating a system until it fails</a:t>
                </a:r>
              </a:p>
              <a:p>
                <a:pPr marL="744538" indent="-282575">
                  <a:buFont typeface="Arial" panose="020B0604020202020204" pitchFamily="34" charset="0"/>
                  <a:buChar char="•"/>
                </a:pPr>
                <a:r>
                  <a:rPr lang="en-US" dirty="0"/>
                  <a:t>Betting until you win</a:t>
                </a:r>
              </a:p>
              <a:p>
                <a:pPr marL="744538" lvl="1" indent="-282575">
                  <a:buNone/>
                </a:pPr>
                <a:r>
                  <a:rPr lang="en-US" sz="2000" dirty="0"/>
                  <a:t>		“</a:t>
                </a:r>
                <a:r>
                  <a:rPr lang="en-US" sz="2000" i="1" dirty="0"/>
                  <a:t>The lottery is a tax on people who are bad at math</a:t>
                </a:r>
                <a:r>
                  <a:rPr lang="en-US" sz="2000" dirty="0"/>
                  <a:t>.”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1C60B-4C92-2D5C-3E33-BBE4BA662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20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422E-D420-E23F-4103-3A7B61E5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02D5-4B62-8341-A128-F6E85007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Random Variables and the Memoryless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419A-3DFD-A842-EB4C-F78F10EA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memoryless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basically means: Even if you’ve waited a long time, the chance of the event occurring soon isn’t any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You’re flipping a coin and it came up tails 10 times in a row. The chance of the next heads isn’t better just because you had 10 tails.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You’re playing poker and have gotten 5 terrible hands in a row. The chance of getting a good hand is the same, and it doesn’t matter that you’ve had 5 terrible hands.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Note: The “Gambler’s Fallacy” – and lucky (or unlucky) streaks….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AD7B0-12C3-2D47-FA53-68929DAC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C826-9B0C-E16E-A471-4A03E3D6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Random Variables and the Memoryless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9319B-4C7B-882B-559D-520966AD8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memoryless property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 basically means: Even if you’ve waited a long time, the chance of the event occurring soon isn’t any better.</a:t>
                </a:r>
              </a:p>
              <a:p>
                <a:endParaRPr lang="en-US" dirty="0"/>
              </a:p>
              <a:p>
                <a:r>
                  <a:rPr lang="en-US" dirty="0"/>
                  <a:t>In terms of probability, we can state this as “If we’ve already tossed a 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without getting a head, the probability that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additional tosses is the same as if we hadn’t tossed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coins at all.”</a:t>
                </a:r>
              </a:p>
              <a:p>
                <a:endParaRPr lang="en-US" dirty="0"/>
              </a:p>
              <a:p>
                <a:r>
                  <a:rPr lang="en-US" dirty="0"/>
                  <a:t>Or symbolically we have: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9319B-4C7B-882B-559D-520966AD8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2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BE01-8B8A-6CD5-F079-19D79601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19FD-0E12-4987-DC73-92E18ECD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Random Variables and the Memoryless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E4229-67B8-4EE3-8278-F9272FAC6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memoryless property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 basically means: Even if you’ve waited a long time, the chance of the event occurring soon isn’t any better.</a:t>
                </a:r>
              </a:p>
              <a:p>
                <a:endParaRPr lang="en-US" dirty="0"/>
              </a:p>
              <a:p>
                <a:r>
                  <a:rPr lang="en-US" dirty="0"/>
                  <a:t>Proof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E4229-67B8-4EE3-8278-F9272FAC6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DFCA-CE8F-4C15-7307-A77B52603579}"/>
                  </a:ext>
                </a:extLst>
              </p:cNvPr>
              <p:cNvSpPr txBox="1"/>
              <p:nvPr/>
            </p:nvSpPr>
            <p:spPr>
              <a:xfrm>
                <a:off x="2133600" y="3429000"/>
                <a:ext cx="5715000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DFCA-CE8F-4C15-7307-A77B52603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429000"/>
                <a:ext cx="5715000" cy="86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847D1-560E-D020-00F1-45D02F34BE6D}"/>
                  </a:ext>
                </a:extLst>
              </p:cNvPr>
              <p:cNvSpPr txBox="1"/>
              <p:nvPr/>
            </p:nvSpPr>
            <p:spPr>
              <a:xfrm>
                <a:off x="3276600" y="4495800"/>
                <a:ext cx="6141720" cy="88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847D1-560E-D020-00F1-45D02F34B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95800"/>
                <a:ext cx="6141720" cy="883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EBCFA-0E6B-0C02-1876-48D6739F0A04}"/>
                  </a:ext>
                </a:extLst>
              </p:cNvPr>
              <p:cNvSpPr txBox="1"/>
              <p:nvPr/>
            </p:nvSpPr>
            <p:spPr>
              <a:xfrm>
                <a:off x="3124200" y="5573346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EBCFA-0E6B-0C02-1876-48D6739F0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573346"/>
                <a:ext cx="614172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22D97-1D9E-4DBB-A02F-7C05EEE8061F}"/>
                  </a:ext>
                </a:extLst>
              </p:cNvPr>
              <p:cNvSpPr txBox="1"/>
              <p:nvPr/>
            </p:nvSpPr>
            <p:spPr>
              <a:xfrm>
                <a:off x="3124200" y="6217849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22D97-1D9E-4DBB-A02F-7C05EEE80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217849"/>
                <a:ext cx="614172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D26639F-93EC-FC93-3D34-DE7C9621BB63}"/>
              </a:ext>
            </a:extLst>
          </p:cNvPr>
          <p:cNvGrpSpPr/>
          <p:nvPr/>
        </p:nvGrpSpPr>
        <p:grpSpPr>
          <a:xfrm>
            <a:off x="7022969" y="2146131"/>
            <a:ext cx="4649555" cy="1282869"/>
            <a:chOff x="7022969" y="2146131"/>
            <a:chExt cx="4649555" cy="12828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F8592E-2494-A8EE-11A5-466B344BDEAF}"/>
                </a:ext>
              </a:extLst>
            </p:cNvPr>
            <p:cNvSpPr txBox="1"/>
            <p:nvPr/>
          </p:nvSpPr>
          <p:spPr>
            <a:xfrm>
              <a:off x="8182466" y="2146131"/>
              <a:ext cx="3490058" cy="11387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Inter Light" panose="02000503000000020004" pitchFamily="2" charset="0"/>
                  <a:ea typeface="Inter Light" panose="02000503000000020004" pitchFamily="2" charset="0"/>
                </a:rPr>
                <a:t>Wait – isn’t this supposed to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Inter Light" panose="02000503000000020004" pitchFamily="2" charset="0"/>
                  <a:ea typeface="Inter Light" panose="02000503000000020004" pitchFamily="2" charset="0"/>
                </a:rPr>
                <a:t>be an intersection?</a:t>
              </a:r>
            </a:p>
            <a:p>
              <a:endParaRPr lang="en-US" sz="800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n-US" sz="2000" dirty="0">
                  <a:solidFill>
                    <a:srgbClr val="FF0000"/>
                  </a:solidFill>
                  <a:latin typeface="Inter Light" panose="02000503000000020004" pitchFamily="2" charset="0"/>
                  <a:ea typeface="Inter Light" panose="02000503000000020004" pitchFamily="2" charset="0"/>
                </a:rPr>
                <a:t>Yes… and it is… see why?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619F8AD-B72D-6229-8811-82FFBE12F53E}"/>
                </a:ext>
              </a:extLst>
            </p:cNvPr>
            <p:cNvCxnSpPr>
              <a:stCxn id="5" idx="1"/>
            </p:cNvCxnSpPr>
            <p:nvPr/>
          </p:nvCxnSpPr>
          <p:spPr>
            <a:xfrm flipH="1">
              <a:off x="7022969" y="2715518"/>
              <a:ext cx="1159497" cy="713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6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1DFDB-A467-D25D-8AB3-3081BEEB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0FB7-2AB7-0BF3-6B19-FE539A5D5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Sum of Two Poisson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FD49B-1452-2A42-49AC-6FCDCD2FB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13F3E-29BF-5A5C-E94A-ADB077A0A8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7481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82B3-3E0A-45A5-AE40-321CD0BE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Poisson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A70B5-1B3E-3ED7-C0C5-8D8B72E9F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Reminder: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/>
                  <a:t>, then the distribution is given by: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A70B5-1B3E-3ED7-C0C5-8D8B72E9F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355F1-D65F-322B-0C08-E01F91651E8C}"/>
                  </a:ext>
                </a:extLst>
              </p:cNvPr>
              <p:cNvSpPr txBox="1"/>
              <p:nvPr/>
            </p:nvSpPr>
            <p:spPr>
              <a:xfrm>
                <a:off x="2895600" y="1295400"/>
                <a:ext cx="614461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355F1-D65F-322B-0C08-E01F9165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95400"/>
                <a:ext cx="6144610" cy="846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862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44A9-C8E5-70D4-0BDC-048DE2EF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Independent Poisson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92AD6-6B24-17A4-FD0D-784288700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previous lecture, we mentioned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makes intuitive sense, but let’s prove using the idea of joint distributions.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Before we start, recall the Binomial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Or alternately: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92AD6-6B24-17A4-FD0D-784288700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902" b="-4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0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233E-BF6D-2ECB-15CF-0C7C952CB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3BCC-1249-8C68-A6CF-B0197B17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Independent Poisson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67A04-4A2B-AB6E-5642-BF926C44C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the previous lecture, we mentioned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.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2, …</m:t>
                        </m:r>
                      </m:e>
                    </m:d>
                  </m:oMath>
                </a14:m>
                <a:r>
                  <a:rPr lang="en-US"/>
                  <a:t>, we have: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67A04-4A2B-AB6E-5642-BF926C44C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E4EFF9-D6EE-3926-4619-D72DCEECE4CD}"/>
                  </a:ext>
                </a:extLst>
              </p:cNvPr>
              <p:cNvSpPr txBox="1"/>
              <p:nvPr/>
            </p:nvSpPr>
            <p:spPr>
              <a:xfrm>
                <a:off x="2667000" y="1295061"/>
                <a:ext cx="5791200" cy="1180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E4EFF9-D6EE-3926-4619-D72DCEEC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295061"/>
                <a:ext cx="5791200" cy="1180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9EC821-035C-75B4-B3E0-DB74147D8ACE}"/>
                  </a:ext>
                </a:extLst>
              </p:cNvPr>
              <p:cNvSpPr txBox="1"/>
              <p:nvPr/>
            </p:nvSpPr>
            <p:spPr>
              <a:xfrm>
                <a:off x="3581400" y="2501404"/>
                <a:ext cx="5791200" cy="1180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9EC821-035C-75B4-B3E0-DB74147D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01404"/>
                <a:ext cx="5791200" cy="1180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0C3B23-1500-7D11-55B0-0C759811C148}"/>
                  </a:ext>
                </a:extLst>
              </p:cNvPr>
              <p:cNvSpPr txBox="1"/>
              <p:nvPr/>
            </p:nvSpPr>
            <p:spPr>
              <a:xfrm>
                <a:off x="4190998" y="3665727"/>
                <a:ext cx="2259724" cy="1180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0C3B23-1500-7D11-55B0-0C759811C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3665727"/>
                <a:ext cx="2259724" cy="1180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D5700-C368-9797-1B32-7F074FAF1040}"/>
                  </a:ext>
                </a:extLst>
              </p:cNvPr>
              <p:cNvSpPr txBox="1"/>
              <p:nvPr/>
            </p:nvSpPr>
            <p:spPr>
              <a:xfrm>
                <a:off x="5838029" y="3774653"/>
                <a:ext cx="2133600" cy="9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D5700-C368-9797-1B32-7F074FAF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29" y="3774653"/>
                <a:ext cx="2133600" cy="911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7EF97-3E97-89F7-881A-FC1444E9376B}"/>
                  </a:ext>
                </a:extLst>
              </p:cNvPr>
              <p:cNvSpPr txBox="1"/>
              <p:nvPr/>
            </p:nvSpPr>
            <p:spPr>
              <a:xfrm>
                <a:off x="4419600" y="4938976"/>
                <a:ext cx="4495800" cy="154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7EF97-3E97-89F7-881A-FC1444E93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38976"/>
                <a:ext cx="4495800" cy="1549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4FDA89-CC00-3136-1731-C7098AAE7D77}"/>
                  </a:ext>
                </a:extLst>
              </p:cNvPr>
              <p:cNvSpPr txBox="1"/>
              <p:nvPr/>
            </p:nvSpPr>
            <p:spPr>
              <a:xfrm>
                <a:off x="7251569" y="3622524"/>
                <a:ext cx="4495800" cy="154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4FDA89-CC00-3136-1731-C7098AAE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69" y="3622524"/>
                <a:ext cx="4495800" cy="1549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6C3A-E62C-78F7-7580-CFB40555F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AFF5-A4A0-A32C-EE93-0732C100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5C571-69BE-3E4D-E2DB-59DBC8CF9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b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The joint distribution of two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the collection of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r>
                  <a:rPr lang="en-US"/>
                  <a:t>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5C571-69BE-3E4D-E2DB-59DBC8CF9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E1BAE6C-ACFC-E17D-D45B-9B5FB314A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869292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E1BAE6C-ACFC-E17D-D45B-9B5FB314A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869292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5CB5A92-F65A-769F-682F-75AB9E6C05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249461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5CB5A92-F65A-769F-682F-75AB9E6C05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249461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7588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0DC50-384B-0201-8734-1D71CD5E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9133-FF4C-A3A9-064C-E6FD439D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Independent Poisson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BF35-CE6E-7522-80E7-4E090C221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previous lecture, we mentioned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.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2, …</m:t>
                        </m:r>
                      </m:e>
                    </m:d>
                  </m:oMath>
                </a14:m>
                <a:r>
                  <a:rPr lang="en-US" dirty="0"/>
                  <a:t>, we have: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BF35-CE6E-7522-80E7-4E090C221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27CE92-56D5-EFA5-EA76-6F87E65D4923}"/>
                  </a:ext>
                </a:extLst>
              </p:cNvPr>
              <p:cNvSpPr txBox="1"/>
              <p:nvPr/>
            </p:nvSpPr>
            <p:spPr>
              <a:xfrm>
                <a:off x="2667000" y="1295061"/>
                <a:ext cx="5791200" cy="1180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27CE92-56D5-EFA5-EA76-6F87E65D4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295061"/>
                <a:ext cx="5791200" cy="1180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3C0050-3202-6F91-D0B6-FD84BC0E523D}"/>
                  </a:ext>
                </a:extLst>
              </p:cNvPr>
              <p:cNvSpPr txBox="1"/>
              <p:nvPr/>
            </p:nvSpPr>
            <p:spPr>
              <a:xfrm>
                <a:off x="4419600" y="2578066"/>
                <a:ext cx="4495800" cy="154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3C0050-3202-6F91-D0B6-FD84BC0E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578066"/>
                <a:ext cx="4495800" cy="1549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4946E1-0D11-1DF0-82C2-D35CB83B0F44}"/>
                  </a:ext>
                </a:extLst>
              </p:cNvPr>
              <p:cNvSpPr txBox="1"/>
              <p:nvPr/>
            </p:nvSpPr>
            <p:spPr>
              <a:xfrm>
                <a:off x="3590129" y="3886200"/>
                <a:ext cx="44958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4946E1-0D11-1DF0-82C2-D35CB83B0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129" y="3886200"/>
                <a:ext cx="4495800" cy="1155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757B94-1C08-1F53-8961-BD6391AF17F1}"/>
                  </a:ext>
                </a:extLst>
              </p:cNvPr>
              <p:cNvSpPr txBox="1"/>
              <p:nvPr/>
            </p:nvSpPr>
            <p:spPr>
              <a:xfrm>
                <a:off x="-304800" y="5900221"/>
                <a:ext cx="358140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757B94-1C08-1F53-8961-BD6391AF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5900221"/>
                <a:ext cx="3581400" cy="848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E93D0A-33AB-8F4A-F318-1A6C445E080B}"/>
                  </a:ext>
                </a:extLst>
              </p:cNvPr>
              <p:cNvSpPr txBox="1"/>
              <p:nvPr/>
            </p:nvSpPr>
            <p:spPr>
              <a:xfrm>
                <a:off x="3590129" y="4927522"/>
                <a:ext cx="4495800" cy="1210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E93D0A-33AB-8F4A-F318-1A6C445E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129" y="4927522"/>
                <a:ext cx="4495800" cy="1210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A15C-9F9B-8EB2-1219-25CBB3126A5D}"/>
                  </a:ext>
                </a:extLst>
              </p:cNvPr>
              <p:cNvSpPr txBox="1"/>
              <p:nvPr/>
            </p:nvSpPr>
            <p:spPr>
              <a:xfrm>
                <a:off x="6761861" y="6083031"/>
                <a:ext cx="6144610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A15C-9F9B-8EB2-1219-25CBB312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861" y="6083031"/>
                <a:ext cx="6144610" cy="657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A197-5D48-E69A-310A-2C7362B3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068D-F262-0D4D-9A88-9F0549613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Poisson as the Limit of Binomial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7EB40-5705-E228-57D8-366544801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20,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02583-2583-44CF-402F-863C841912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RVs and Probability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 Distributions and Marginal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Independent RVs and Conditional Probability and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Linearity of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Additional Info on Important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Memoryless Property of Geometric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Sum of Two Poisson RVs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Poisson as the Limit of Binomial RVs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305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BDA1-746D-431A-777A-54B1681C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C08EF-FA76-A499-2F65-C293B9D398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distribution of a Poisson random variable is given by: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Unlike our other RVs, we never derived this expression. Let’s derive it from scratch.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Fact from Calculus: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 ⟹     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C08EF-FA76-A499-2F65-C293B9D39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858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A3B1-20C9-661C-05CD-9B9476FD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Calls with a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0D868-8464-4BA1-D045-8A7121014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6" y="533400"/>
                <a:ext cx="11982519" cy="5638732"/>
              </a:xfrm>
            </p:spPr>
            <p:txBody>
              <a:bodyPr/>
              <a:lstStyle/>
              <a:p>
                <a:r>
                  <a:rPr lang="en-US" dirty="0"/>
                  <a:t>As a thought experiment, let’s imagine we want to model the number of phone calls that users of a mobile network will initiate per unit time. We have a vast number of users, any of whom can make a call.</a:t>
                </a:r>
              </a:p>
              <a:p>
                <a:endParaRPr lang="en-US" dirty="0"/>
              </a:p>
              <a:p>
                <a:r>
                  <a:rPr lang="en-US" dirty="0"/>
                  <a:t>Suppose we pick a unit time of 1 minutes. Let’s try modeling the number of calls as a binomial random variable.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coin flip is whether a call is initiated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time interval.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number of intervals,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, we split minute into 60 intervals of 1s each.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chance of a call in any interval. Assumed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If a call is initiated at times 3.3s, 10.5s, 14.2s, 30.1s, 38.9s, and 48.3s we have: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0D868-8464-4BA1-D045-8A7121014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6" y="533400"/>
                <a:ext cx="11982519" cy="5638732"/>
              </a:xfrm>
              <a:blipFill>
                <a:blip r:embed="rId3"/>
                <a:stretch>
                  <a:fillRect l="-763" t="-649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0D7CB27-6BBA-F07F-A041-80E1C3EF5E2C}"/>
              </a:ext>
            </a:extLst>
          </p:cNvPr>
          <p:cNvGrpSpPr/>
          <p:nvPr/>
        </p:nvGrpSpPr>
        <p:grpSpPr>
          <a:xfrm>
            <a:off x="115824" y="5924775"/>
            <a:ext cx="11984736" cy="933225"/>
            <a:chOff x="115824" y="5924775"/>
            <a:chExt cx="11984736" cy="933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E9B21E-88A1-5491-4152-5EDFEC5A99FF}"/>
                </a:ext>
              </a:extLst>
            </p:cNvPr>
            <p:cNvSpPr/>
            <p:nvPr/>
          </p:nvSpPr>
          <p:spPr>
            <a:xfrm>
              <a:off x="1158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A179D0-1337-0987-386B-3A9A349340B1}"/>
                </a:ext>
              </a:extLst>
            </p:cNvPr>
            <p:cNvSpPr/>
            <p:nvPr/>
          </p:nvSpPr>
          <p:spPr>
            <a:xfrm>
              <a:off x="3156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702D1F-06CE-9014-1005-3C49EACCBF91}"/>
                </a:ext>
              </a:extLst>
            </p:cNvPr>
            <p:cNvSpPr/>
            <p:nvPr/>
          </p:nvSpPr>
          <p:spPr>
            <a:xfrm>
              <a:off x="51546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5F8FB7-E9E8-2AE9-1EB7-C79ECF017C13}"/>
                </a:ext>
              </a:extLst>
            </p:cNvPr>
            <p:cNvSpPr/>
            <p:nvPr/>
          </p:nvSpPr>
          <p:spPr>
            <a:xfrm>
              <a:off x="7152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971B52-49DF-6302-D725-8521BB84A868}"/>
                </a:ext>
              </a:extLst>
            </p:cNvPr>
            <p:cNvSpPr/>
            <p:nvPr/>
          </p:nvSpPr>
          <p:spPr>
            <a:xfrm>
              <a:off x="9151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B497C8-32E4-EF6C-35FA-EF75915623A7}"/>
                </a:ext>
              </a:extLst>
            </p:cNvPr>
            <p:cNvSpPr/>
            <p:nvPr/>
          </p:nvSpPr>
          <p:spPr>
            <a:xfrm>
              <a:off x="11149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15804D-B9BC-CD85-02C5-0C9660CDD302}"/>
                </a:ext>
              </a:extLst>
            </p:cNvPr>
            <p:cNvSpPr/>
            <p:nvPr/>
          </p:nvSpPr>
          <p:spPr>
            <a:xfrm>
              <a:off x="13147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78B801-0625-8298-6FDA-2506FA5F7719}"/>
                </a:ext>
              </a:extLst>
            </p:cNvPr>
            <p:cNvSpPr/>
            <p:nvPr/>
          </p:nvSpPr>
          <p:spPr>
            <a:xfrm>
              <a:off x="15145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B5A0B0-D43A-5BDF-0706-7B9920A486B7}"/>
                </a:ext>
              </a:extLst>
            </p:cNvPr>
            <p:cNvSpPr/>
            <p:nvPr/>
          </p:nvSpPr>
          <p:spPr>
            <a:xfrm>
              <a:off x="17143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D2978-34D4-0E50-0F20-18354744E29F}"/>
                </a:ext>
              </a:extLst>
            </p:cNvPr>
            <p:cNvSpPr/>
            <p:nvPr/>
          </p:nvSpPr>
          <p:spPr>
            <a:xfrm>
              <a:off x="191420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6D3F00-D7A3-3001-8F48-B687F43FFE10}"/>
                </a:ext>
              </a:extLst>
            </p:cNvPr>
            <p:cNvSpPr/>
            <p:nvPr/>
          </p:nvSpPr>
          <p:spPr>
            <a:xfrm>
              <a:off x="21140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EDFA44-3740-93D5-1EAD-0A9877B8F658}"/>
                </a:ext>
              </a:extLst>
            </p:cNvPr>
            <p:cNvSpPr/>
            <p:nvPr/>
          </p:nvSpPr>
          <p:spPr>
            <a:xfrm>
              <a:off x="23138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1B66AF-FBB5-14AA-D1E0-CCC850A49C7F}"/>
                </a:ext>
              </a:extLst>
            </p:cNvPr>
            <p:cNvSpPr/>
            <p:nvPr/>
          </p:nvSpPr>
          <p:spPr>
            <a:xfrm>
              <a:off x="25136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8B75AA-A864-F878-EB06-D061FED9B36C}"/>
                </a:ext>
              </a:extLst>
            </p:cNvPr>
            <p:cNvSpPr/>
            <p:nvPr/>
          </p:nvSpPr>
          <p:spPr>
            <a:xfrm>
              <a:off x="271348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EB57B8-C58D-DB28-7975-F5AFC1115A0C}"/>
                </a:ext>
              </a:extLst>
            </p:cNvPr>
            <p:cNvSpPr/>
            <p:nvPr/>
          </p:nvSpPr>
          <p:spPr>
            <a:xfrm>
              <a:off x="29133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65E646-6D99-4EF7-9280-31F203318DC5}"/>
                </a:ext>
              </a:extLst>
            </p:cNvPr>
            <p:cNvSpPr/>
            <p:nvPr/>
          </p:nvSpPr>
          <p:spPr>
            <a:xfrm>
              <a:off x="31131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86FBED-1A48-4DF7-633E-85DD74610F35}"/>
                </a:ext>
              </a:extLst>
            </p:cNvPr>
            <p:cNvSpPr/>
            <p:nvPr/>
          </p:nvSpPr>
          <p:spPr>
            <a:xfrm>
              <a:off x="33129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1B9496-0400-E028-0D42-A5EE7962EB30}"/>
                </a:ext>
              </a:extLst>
            </p:cNvPr>
            <p:cNvSpPr/>
            <p:nvPr/>
          </p:nvSpPr>
          <p:spPr>
            <a:xfrm>
              <a:off x="35127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01B8E8-B997-A657-1E57-9F584E5D0889}"/>
                </a:ext>
              </a:extLst>
            </p:cNvPr>
            <p:cNvSpPr/>
            <p:nvPr/>
          </p:nvSpPr>
          <p:spPr>
            <a:xfrm>
              <a:off x="37125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1C9783-10D7-D4A2-C1D2-F50E7DB78BAA}"/>
                </a:ext>
              </a:extLst>
            </p:cNvPr>
            <p:cNvSpPr/>
            <p:nvPr/>
          </p:nvSpPr>
          <p:spPr>
            <a:xfrm>
              <a:off x="39124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D51ECD-3DAE-25D6-C7AE-8D0634D07F95}"/>
                </a:ext>
              </a:extLst>
            </p:cNvPr>
            <p:cNvSpPr/>
            <p:nvPr/>
          </p:nvSpPr>
          <p:spPr>
            <a:xfrm>
              <a:off x="41122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05A794-DD62-B81A-3269-A613CD14AAEB}"/>
                </a:ext>
              </a:extLst>
            </p:cNvPr>
            <p:cNvSpPr/>
            <p:nvPr/>
          </p:nvSpPr>
          <p:spPr>
            <a:xfrm>
              <a:off x="43120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04CD49-A353-8577-1299-F99385AE92B6}"/>
                </a:ext>
              </a:extLst>
            </p:cNvPr>
            <p:cNvSpPr/>
            <p:nvPr/>
          </p:nvSpPr>
          <p:spPr>
            <a:xfrm>
              <a:off x="45118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E31FCB-DEC1-5BBD-16C1-1E924C73FFEB}"/>
                </a:ext>
              </a:extLst>
            </p:cNvPr>
            <p:cNvSpPr/>
            <p:nvPr/>
          </p:nvSpPr>
          <p:spPr>
            <a:xfrm>
              <a:off x="47116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E7F63F-A34D-F193-1958-BBA54B61B5E5}"/>
                </a:ext>
              </a:extLst>
            </p:cNvPr>
            <p:cNvSpPr/>
            <p:nvPr/>
          </p:nvSpPr>
          <p:spPr>
            <a:xfrm>
              <a:off x="49115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A8825A-25D1-9298-E736-D486B52BD9D6}"/>
                </a:ext>
              </a:extLst>
            </p:cNvPr>
            <p:cNvSpPr/>
            <p:nvPr/>
          </p:nvSpPr>
          <p:spPr>
            <a:xfrm>
              <a:off x="51113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CE8E23-2598-9AAA-1E80-1FBC354DC480}"/>
                </a:ext>
              </a:extLst>
            </p:cNvPr>
            <p:cNvSpPr/>
            <p:nvPr/>
          </p:nvSpPr>
          <p:spPr>
            <a:xfrm>
              <a:off x="53111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6A220B-5074-2D2D-5E57-CA88CB2FE5F9}"/>
                </a:ext>
              </a:extLst>
            </p:cNvPr>
            <p:cNvSpPr/>
            <p:nvPr/>
          </p:nvSpPr>
          <p:spPr>
            <a:xfrm>
              <a:off x="55109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A6CE3B-5830-9443-5686-65BB3189DCAF}"/>
                </a:ext>
              </a:extLst>
            </p:cNvPr>
            <p:cNvSpPr/>
            <p:nvPr/>
          </p:nvSpPr>
          <p:spPr>
            <a:xfrm>
              <a:off x="57107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81807B-B4A6-4EA4-4B5B-120FB7DA8510}"/>
                </a:ext>
              </a:extLst>
            </p:cNvPr>
            <p:cNvSpPr/>
            <p:nvPr/>
          </p:nvSpPr>
          <p:spPr>
            <a:xfrm>
              <a:off x="591060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B8DD2A-7ADE-FD0E-27C8-B8CA3132651A}"/>
                </a:ext>
              </a:extLst>
            </p:cNvPr>
            <p:cNvSpPr/>
            <p:nvPr/>
          </p:nvSpPr>
          <p:spPr>
            <a:xfrm>
              <a:off x="61104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8E144B-9045-CC79-8CA2-616CBD606712}"/>
                </a:ext>
              </a:extLst>
            </p:cNvPr>
            <p:cNvSpPr/>
            <p:nvPr/>
          </p:nvSpPr>
          <p:spPr>
            <a:xfrm>
              <a:off x="63102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9AB282-A0CA-56C8-E6C3-7FCC2BC39790}"/>
                </a:ext>
              </a:extLst>
            </p:cNvPr>
            <p:cNvSpPr/>
            <p:nvPr/>
          </p:nvSpPr>
          <p:spPr>
            <a:xfrm>
              <a:off x="65100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4E3FBC-38E1-523B-DBD5-3A412A7E05EE}"/>
                </a:ext>
              </a:extLst>
            </p:cNvPr>
            <p:cNvSpPr/>
            <p:nvPr/>
          </p:nvSpPr>
          <p:spPr>
            <a:xfrm>
              <a:off x="67098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3196E6-1D27-01A3-4708-FD53B35F55E6}"/>
                </a:ext>
              </a:extLst>
            </p:cNvPr>
            <p:cNvSpPr/>
            <p:nvPr/>
          </p:nvSpPr>
          <p:spPr>
            <a:xfrm>
              <a:off x="69097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DA520D-0517-963F-3B1B-1A5A7C68BD9E}"/>
                </a:ext>
              </a:extLst>
            </p:cNvPr>
            <p:cNvSpPr/>
            <p:nvPr/>
          </p:nvSpPr>
          <p:spPr>
            <a:xfrm>
              <a:off x="71095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23AE85-9A96-69EF-5E38-C8F2B7E89213}"/>
                </a:ext>
              </a:extLst>
            </p:cNvPr>
            <p:cNvSpPr/>
            <p:nvPr/>
          </p:nvSpPr>
          <p:spPr>
            <a:xfrm>
              <a:off x="73093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8958FE-CF77-C43A-0827-5B04061A7C98}"/>
                </a:ext>
              </a:extLst>
            </p:cNvPr>
            <p:cNvSpPr/>
            <p:nvPr/>
          </p:nvSpPr>
          <p:spPr>
            <a:xfrm>
              <a:off x="750916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D6BD63-E2ED-445A-E18B-7B58BC3C53C2}"/>
                </a:ext>
              </a:extLst>
            </p:cNvPr>
            <p:cNvSpPr/>
            <p:nvPr/>
          </p:nvSpPr>
          <p:spPr>
            <a:xfrm>
              <a:off x="77089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066AF4-2C19-829B-5D95-04C381EA2891}"/>
                </a:ext>
              </a:extLst>
            </p:cNvPr>
            <p:cNvSpPr/>
            <p:nvPr/>
          </p:nvSpPr>
          <p:spPr>
            <a:xfrm>
              <a:off x="79088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BC55BD-6622-EB4A-F286-7526116D5E64}"/>
                </a:ext>
              </a:extLst>
            </p:cNvPr>
            <p:cNvSpPr/>
            <p:nvPr/>
          </p:nvSpPr>
          <p:spPr>
            <a:xfrm>
              <a:off x="81086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D6438B-4F3F-9A6D-E65D-ABD111E304E7}"/>
                </a:ext>
              </a:extLst>
            </p:cNvPr>
            <p:cNvSpPr/>
            <p:nvPr/>
          </p:nvSpPr>
          <p:spPr>
            <a:xfrm>
              <a:off x="83084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D956A8-AE1A-ACFB-E591-F954875BB33B}"/>
                </a:ext>
              </a:extLst>
            </p:cNvPr>
            <p:cNvSpPr/>
            <p:nvPr/>
          </p:nvSpPr>
          <p:spPr>
            <a:xfrm>
              <a:off x="85082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EA7672-5116-B0FD-B415-A23128005EE8}"/>
                </a:ext>
              </a:extLst>
            </p:cNvPr>
            <p:cNvSpPr/>
            <p:nvPr/>
          </p:nvSpPr>
          <p:spPr>
            <a:xfrm>
              <a:off x="87080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2BB1AB-8F46-E0A6-36E7-E4E3324D2D9D}"/>
                </a:ext>
              </a:extLst>
            </p:cNvPr>
            <p:cNvSpPr/>
            <p:nvPr/>
          </p:nvSpPr>
          <p:spPr>
            <a:xfrm>
              <a:off x="89079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9F9A8C-4D2E-B7BE-BD01-DFBCFD4B183A}"/>
                </a:ext>
              </a:extLst>
            </p:cNvPr>
            <p:cNvSpPr/>
            <p:nvPr/>
          </p:nvSpPr>
          <p:spPr>
            <a:xfrm>
              <a:off x="91077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49C3F7-C7BA-0516-5360-E509C3D91839}"/>
                </a:ext>
              </a:extLst>
            </p:cNvPr>
            <p:cNvSpPr/>
            <p:nvPr/>
          </p:nvSpPr>
          <p:spPr>
            <a:xfrm>
              <a:off x="93075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CBBCC24-BDDB-2F35-EF13-0FFC89915ED0}"/>
                </a:ext>
              </a:extLst>
            </p:cNvPr>
            <p:cNvSpPr/>
            <p:nvPr/>
          </p:nvSpPr>
          <p:spPr>
            <a:xfrm>
              <a:off x="9507364" y="5924775"/>
              <a:ext cx="195377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39B619-3EF9-5E1D-6FC7-D826D830B825}"/>
                </a:ext>
              </a:extLst>
            </p:cNvPr>
            <p:cNvSpPr txBox="1"/>
            <p:nvPr/>
          </p:nvSpPr>
          <p:spPr>
            <a:xfrm>
              <a:off x="1804788" y="6488668"/>
              <a:ext cx="4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DCB6D13-8609-6038-C603-0DC9AC9B07C2}"/>
                </a:ext>
              </a:extLst>
            </p:cNvPr>
            <p:cNvSpPr txBox="1"/>
            <p:nvPr/>
          </p:nvSpPr>
          <p:spPr>
            <a:xfrm>
              <a:off x="3824284" y="6488668"/>
              <a:ext cx="4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7771A6-2FFA-CC6D-3524-6FFC45016081}"/>
                </a:ext>
              </a:extLst>
            </p:cNvPr>
            <p:cNvSpPr txBox="1"/>
            <p:nvPr/>
          </p:nvSpPr>
          <p:spPr>
            <a:xfrm>
              <a:off x="5808472" y="6488668"/>
              <a:ext cx="4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35C3D1-0CFD-5044-610D-288140141E10}"/>
                </a:ext>
              </a:extLst>
            </p:cNvPr>
            <p:cNvSpPr txBox="1"/>
            <p:nvPr/>
          </p:nvSpPr>
          <p:spPr>
            <a:xfrm>
              <a:off x="7806672" y="6488668"/>
              <a:ext cx="4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40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128285-98DB-6438-8DB9-12EF96C0FDBE}"/>
                </a:ext>
              </a:extLst>
            </p:cNvPr>
            <p:cNvSpPr/>
            <p:nvPr/>
          </p:nvSpPr>
          <p:spPr>
            <a:xfrm>
              <a:off x="97071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4EE6E9-F389-D2B0-A17B-087423383B08}"/>
                </a:ext>
              </a:extLst>
            </p:cNvPr>
            <p:cNvSpPr/>
            <p:nvPr/>
          </p:nvSpPr>
          <p:spPr>
            <a:xfrm>
              <a:off x="101068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BB5F5B7-EED2-0713-B30A-83913A7060E8}"/>
                </a:ext>
              </a:extLst>
            </p:cNvPr>
            <p:cNvSpPr/>
            <p:nvPr/>
          </p:nvSpPr>
          <p:spPr>
            <a:xfrm>
              <a:off x="105064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10A5E5-18F5-341C-3CE2-6757D41147AA}"/>
                </a:ext>
              </a:extLst>
            </p:cNvPr>
            <p:cNvSpPr/>
            <p:nvPr/>
          </p:nvSpPr>
          <p:spPr>
            <a:xfrm>
              <a:off x="109061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F6C728-F1E1-DF85-ED71-7A95BF8D2959}"/>
                </a:ext>
              </a:extLst>
            </p:cNvPr>
            <p:cNvSpPr/>
            <p:nvPr/>
          </p:nvSpPr>
          <p:spPr>
            <a:xfrm>
              <a:off x="113057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C97B4A-EDF4-3EFB-3489-818BF4D572AD}"/>
                </a:ext>
              </a:extLst>
            </p:cNvPr>
            <p:cNvSpPr/>
            <p:nvPr/>
          </p:nvSpPr>
          <p:spPr>
            <a:xfrm>
              <a:off x="990700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1143BF0-2EF5-A2BD-08C3-782404141C49}"/>
                </a:ext>
              </a:extLst>
            </p:cNvPr>
            <p:cNvSpPr/>
            <p:nvPr/>
          </p:nvSpPr>
          <p:spPr>
            <a:xfrm>
              <a:off x="1030664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B8C7481-96B1-48E2-C974-AF265BAF098B}"/>
                </a:ext>
              </a:extLst>
            </p:cNvPr>
            <p:cNvSpPr/>
            <p:nvPr/>
          </p:nvSpPr>
          <p:spPr>
            <a:xfrm>
              <a:off x="107062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47EF79-D12E-A1EE-127A-CD6C8EB5BBC9}"/>
                </a:ext>
              </a:extLst>
            </p:cNvPr>
            <p:cNvSpPr/>
            <p:nvPr/>
          </p:nvSpPr>
          <p:spPr>
            <a:xfrm>
              <a:off x="1110592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78214A-7002-3C8C-A0E2-A8B79B6281C1}"/>
                </a:ext>
              </a:extLst>
            </p:cNvPr>
            <p:cNvSpPr/>
            <p:nvPr/>
          </p:nvSpPr>
          <p:spPr>
            <a:xfrm>
              <a:off x="1150556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1BCD3D9-C213-13F3-EC1D-E2609BCCF0FD}"/>
                </a:ext>
              </a:extLst>
            </p:cNvPr>
            <p:cNvSpPr/>
            <p:nvPr/>
          </p:nvSpPr>
          <p:spPr>
            <a:xfrm>
              <a:off x="11705384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C21A871-E1D6-CF10-9F11-766F2CC6406C}"/>
                </a:ext>
              </a:extLst>
            </p:cNvPr>
            <p:cNvSpPr/>
            <p:nvPr/>
          </p:nvSpPr>
          <p:spPr>
            <a:xfrm>
              <a:off x="11905183" y="5924775"/>
              <a:ext cx="195377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5CDB6D-2152-EA60-762B-D4CC44FD8A64}"/>
                </a:ext>
              </a:extLst>
            </p:cNvPr>
            <p:cNvSpPr txBox="1"/>
            <p:nvPr/>
          </p:nvSpPr>
          <p:spPr>
            <a:xfrm>
              <a:off x="9818884" y="6488668"/>
              <a:ext cx="4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A638A-1A90-051E-3A7B-09CC53FE4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8448-75C1-C3D8-852A-D7B04E01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Calls with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4751-4DAA-C386-7361-71BE6970F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pick a unit time of 1 minutes. Let’s try modeling the number of calls as a binomial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coin flip is whether a call is initiated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time interval.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chance of getting a call in any interval. Assumed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, we split a minute into 60 intervals of 1s each.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If a call is initiated at times 3.3s, 10.5s, 14.2s, 30.1s, 38.9s, and 48.3s we have: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might a Binomial random variable not work for this modeling process?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could happen in the world that this model cannot handle?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4751-4DAA-C386-7361-71BE6970F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114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6EAA25-1512-11DD-181F-AC4CCD2B9740}"/>
              </a:ext>
            </a:extLst>
          </p:cNvPr>
          <p:cNvSpPr/>
          <p:nvPr/>
        </p:nvSpPr>
        <p:spPr>
          <a:xfrm>
            <a:off x="103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6B31D-D4C1-4C70-97B0-670EF1D4435B}"/>
              </a:ext>
            </a:extLst>
          </p:cNvPr>
          <p:cNvSpPr/>
          <p:nvPr/>
        </p:nvSpPr>
        <p:spPr>
          <a:xfrm>
            <a:off x="303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7D9BC-E609-29EA-AA10-328AB7DBB6D7}"/>
              </a:ext>
            </a:extLst>
          </p:cNvPr>
          <p:cNvSpPr/>
          <p:nvPr/>
        </p:nvSpPr>
        <p:spPr>
          <a:xfrm>
            <a:off x="5034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1371A-C462-DD13-6441-7D9D81DF6F37}"/>
              </a:ext>
            </a:extLst>
          </p:cNvPr>
          <p:cNvSpPr/>
          <p:nvPr/>
        </p:nvSpPr>
        <p:spPr>
          <a:xfrm>
            <a:off x="703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1C374-8570-B21F-470B-957AE3F699B6}"/>
              </a:ext>
            </a:extLst>
          </p:cNvPr>
          <p:cNvSpPr/>
          <p:nvPr/>
        </p:nvSpPr>
        <p:spPr>
          <a:xfrm>
            <a:off x="903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71BB1-83F8-A6B7-1F45-56AE21747AD9}"/>
              </a:ext>
            </a:extLst>
          </p:cNvPr>
          <p:cNvSpPr/>
          <p:nvPr/>
        </p:nvSpPr>
        <p:spPr>
          <a:xfrm>
            <a:off x="1102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9B8C8-F57F-EE7C-FD37-1D813CF2AB3B}"/>
              </a:ext>
            </a:extLst>
          </p:cNvPr>
          <p:cNvSpPr/>
          <p:nvPr/>
        </p:nvSpPr>
        <p:spPr>
          <a:xfrm>
            <a:off x="1302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3DDFE-55C4-A614-9CC1-DDA4D318C0B3}"/>
              </a:ext>
            </a:extLst>
          </p:cNvPr>
          <p:cNvSpPr/>
          <p:nvPr/>
        </p:nvSpPr>
        <p:spPr>
          <a:xfrm>
            <a:off x="1502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8992B3-3F35-53E0-6DAC-CD7BF307685C}"/>
              </a:ext>
            </a:extLst>
          </p:cNvPr>
          <p:cNvSpPr/>
          <p:nvPr/>
        </p:nvSpPr>
        <p:spPr>
          <a:xfrm>
            <a:off x="1702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2C5BF-D41A-BA80-843F-0D692856235B}"/>
              </a:ext>
            </a:extLst>
          </p:cNvPr>
          <p:cNvSpPr/>
          <p:nvPr/>
        </p:nvSpPr>
        <p:spPr>
          <a:xfrm>
            <a:off x="19021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622AC6-0DA1-D4C4-5805-493A5001FBFB}"/>
              </a:ext>
            </a:extLst>
          </p:cNvPr>
          <p:cNvSpPr/>
          <p:nvPr/>
        </p:nvSpPr>
        <p:spPr>
          <a:xfrm>
            <a:off x="21020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2EF51-5737-5E0E-BC1A-47CEB130F350}"/>
              </a:ext>
            </a:extLst>
          </p:cNvPr>
          <p:cNvSpPr/>
          <p:nvPr/>
        </p:nvSpPr>
        <p:spPr>
          <a:xfrm>
            <a:off x="23018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4F0A91-3158-6B89-387F-0C94EA7F6D9C}"/>
              </a:ext>
            </a:extLst>
          </p:cNvPr>
          <p:cNvSpPr/>
          <p:nvPr/>
        </p:nvSpPr>
        <p:spPr>
          <a:xfrm>
            <a:off x="25016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D8AF3-3A8B-83A1-303B-FE90E45C928A}"/>
              </a:ext>
            </a:extLst>
          </p:cNvPr>
          <p:cNvSpPr/>
          <p:nvPr/>
        </p:nvSpPr>
        <p:spPr>
          <a:xfrm>
            <a:off x="270147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C5412-9176-BC4A-EA25-13195A9317AE}"/>
              </a:ext>
            </a:extLst>
          </p:cNvPr>
          <p:cNvSpPr/>
          <p:nvPr/>
        </p:nvSpPr>
        <p:spPr>
          <a:xfrm>
            <a:off x="29012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664B1A-B863-2140-1DAE-E1BE441EF416}"/>
              </a:ext>
            </a:extLst>
          </p:cNvPr>
          <p:cNvSpPr/>
          <p:nvPr/>
        </p:nvSpPr>
        <p:spPr>
          <a:xfrm>
            <a:off x="31011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68369-F9B3-49BD-187F-CD8388BA38F2}"/>
              </a:ext>
            </a:extLst>
          </p:cNvPr>
          <p:cNvSpPr/>
          <p:nvPr/>
        </p:nvSpPr>
        <p:spPr>
          <a:xfrm>
            <a:off x="33009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7C5613-4B68-5AD1-E6A2-DC7E3BB7ABF3}"/>
              </a:ext>
            </a:extLst>
          </p:cNvPr>
          <p:cNvSpPr/>
          <p:nvPr/>
        </p:nvSpPr>
        <p:spPr>
          <a:xfrm>
            <a:off x="35007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1D68E2-D6D8-7254-57A4-BEC9A0C90F3A}"/>
              </a:ext>
            </a:extLst>
          </p:cNvPr>
          <p:cNvSpPr/>
          <p:nvPr/>
        </p:nvSpPr>
        <p:spPr>
          <a:xfrm>
            <a:off x="37005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066017-C3A9-344E-7D33-AD3B61F6E06C}"/>
              </a:ext>
            </a:extLst>
          </p:cNvPr>
          <p:cNvSpPr/>
          <p:nvPr/>
        </p:nvSpPr>
        <p:spPr>
          <a:xfrm>
            <a:off x="39003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27CD9D-FB04-2A45-FF88-EB884EB9B6CF}"/>
              </a:ext>
            </a:extLst>
          </p:cNvPr>
          <p:cNvSpPr/>
          <p:nvPr/>
        </p:nvSpPr>
        <p:spPr>
          <a:xfrm>
            <a:off x="41002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1FD804-17EE-1039-0394-D38624D2CF6A}"/>
              </a:ext>
            </a:extLst>
          </p:cNvPr>
          <p:cNvSpPr/>
          <p:nvPr/>
        </p:nvSpPr>
        <p:spPr>
          <a:xfrm>
            <a:off x="43000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F3D946-016B-2D77-ADB6-178880166C4D}"/>
              </a:ext>
            </a:extLst>
          </p:cNvPr>
          <p:cNvSpPr/>
          <p:nvPr/>
        </p:nvSpPr>
        <p:spPr>
          <a:xfrm>
            <a:off x="44998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64D0CC-C587-F14D-9BD1-53BBA720C298}"/>
              </a:ext>
            </a:extLst>
          </p:cNvPr>
          <p:cNvSpPr/>
          <p:nvPr/>
        </p:nvSpPr>
        <p:spPr>
          <a:xfrm>
            <a:off x="46996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B8C0BD-2D93-1E9D-A83A-0A0FC7E51D4A}"/>
              </a:ext>
            </a:extLst>
          </p:cNvPr>
          <p:cNvSpPr/>
          <p:nvPr/>
        </p:nvSpPr>
        <p:spPr>
          <a:xfrm>
            <a:off x="48994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E165DB-694E-3853-DDDC-E57C73DC2A54}"/>
              </a:ext>
            </a:extLst>
          </p:cNvPr>
          <p:cNvSpPr/>
          <p:nvPr/>
        </p:nvSpPr>
        <p:spPr>
          <a:xfrm>
            <a:off x="50993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2D84A7-86EA-EF23-96EF-598B92DEEAAD}"/>
              </a:ext>
            </a:extLst>
          </p:cNvPr>
          <p:cNvSpPr/>
          <p:nvPr/>
        </p:nvSpPr>
        <p:spPr>
          <a:xfrm>
            <a:off x="52991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43DA74-ABAA-57AF-4A5A-732361B99192}"/>
              </a:ext>
            </a:extLst>
          </p:cNvPr>
          <p:cNvSpPr/>
          <p:nvPr/>
        </p:nvSpPr>
        <p:spPr>
          <a:xfrm>
            <a:off x="54989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06E05-911A-2B4A-8F25-99B43693B820}"/>
              </a:ext>
            </a:extLst>
          </p:cNvPr>
          <p:cNvSpPr/>
          <p:nvPr/>
        </p:nvSpPr>
        <p:spPr>
          <a:xfrm>
            <a:off x="56987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E59F8E-30D5-748B-8BF7-6F5FDA351654}"/>
              </a:ext>
            </a:extLst>
          </p:cNvPr>
          <p:cNvSpPr/>
          <p:nvPr/>
        </p:nvSpPr>
        <p:spPr>
          <a:xfrm>
            <a:off x="58985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66DBFE-08A6-CAF0-A023-CDA25722A408}"/>
              </a:ext>
            </a:extLst>
          </p:cNvPr>
          <p:cNvSpPr/>
          <p:nvPr/>
        </p:nvSpPr>
        <p:spPr>
          <a:xfrm>
            <a:off x="60984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3E75C8-A229-008C-4EDA-1C14E3F0C2BA}"/>
              </a:ext>
            </a:extLst>
          </p:cNvPr>
          <p:cNvSpPr/>
          <p:nvPr/>
        </p:nvSpPr>
        <p:spPr>
          <a:xfrm>
            <a:off x="62982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054CAF-85E7-D311-345C-E8A01E3EB344}"/>
              </a:ext>
            </a:extLst>
          </p:cNvPr>
          <p:cNvSpPr/>
          <p:nvPr/>
        </p:nvSpPr>
        <p:spPr>
          <a:xfrm>
            <a:off x="64980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53972E-C3BE-FF8B-4F5F-B379648A54CA}"/>
              </a:ext>
            </a:extLst>
          </p:cNvPr>
          <p:cNvSpPr/>
          <p:nvPr/>
        </p:nvSpPr>
        <p:spPr>
          <a:xfrm>
            <a:off x="66978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3B339C-7075-9506-9830-32E3CA1D6997}"/>
              </a:ext>
            </a:extLst>
          </p:cNvPr>
          <p:cNvSpPr/>
          <p:nvPr/>
        </p:nvSpPr>
        <p:spPr>
          <a:xfrm>
            <a:off x="68976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98100F-4F08-7985-432D-A8DD17BDCC21}"/>
              </a:ext>
            </a:extLst>
          </p:cNvPr>
          <p:cNvSpPr/>
          <p:nvPr/>
        </p:nvSpPr>
        <p:spPr>
          <a:xfrm>
            <a:off x="70975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CC6782-AA4D-D013-BAD1-3B5702623930}"/>
              </a:ext>
            </a:extLst>
          </p:cNvPr>
          <p:cNvSpPr/>
          <p:nvPr/>
        </p:nvSpPr>
        <p:spPr>
          <a:xfrm>
            <a:off x="72973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244412-4B91-3E58-522E-2E586BC18B5C}"/>
              </a:ext>
            </a:extLst>
          </p:cNvPr>
          <p:cNvSpPr/>
          <p:nvPr/>
        </p:nvSpPr>
        <p:spPr>
          <a:xfrm>
            <a:off x="74971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05C73-D3A2-F37A-9020-A365A9494068}"/>
              </a:ext>
            </a:extLst>
          </p:cNvPr>
          <p:cNvSpPr/>
          <p:nvPr/>
        </p:nvSpPr>
        <p:spPr>
          <a:xfrm>
            <a:off x="76969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BF65D2-553C-E58A-D073-5474C976D1B0}"/>
              </a:ext>
            </a:extLst>
          </p:cNvPr>
          <p:cNvSpPr/>
          <p:nvPr/>
        </p:nvSpPr>
        <p:spPr>
          <a:xfrm>
            <a:off x="78967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3A4A44-94CD-AAD4-5B51-79C73FD2664F}"/>
              </a:ext>
            </a:extLst>
          </p:cNvPr>
          <p:cNvSpPr/>
          <p:nvPr/>
        </p:nvSpPr>
        <p:spPr>
          <a:xfrm>
            <a:off x="80966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CD241C-7150-535B-C017-9EB6EC707FAA}"/>
              </a:ext>
            </a:extLst>
          </p:cNvPr>
          <p:cNvSpPr/>
          <p:nvPr/>
        </p:nvSpPr>
        <p:spPr>
          <a:xfrm>
            <a:off x="82964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77221C-CDC7-39CE-9695-257B1B9328E5}"/>
              </a:ext>
            </a:extLst>
          </p:cNvPr>
          <p:cNvSpPr/>
          <p:nvPr/>
        </p:nvSpPr>
        <p:spPr>
          <a:xfrm>
            <a:off x="84962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7F81C5-3135-EE5F-AE1F-DEDD23B7726C}"/>
              </a:ext>
            </a:extLst>
          </p:cNvPr>
          <p:cNvSpPr/>
          <p:nvPr/>
        </p:nvSpPr>
        <p:spPr>
          <a:xfrm>
            <a:off x="86960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06109A-15BD-9F5A-660B-6668BED49AEB}"/>
              </a:ext>
            </a:extLst>
          </p:cNvPr>
          <p:cNvSpPr/>
          <p:nvPr/>
        </p:nvSpPr>
        <p:spPr>
          <a:xfrm>
            <a:off x="88958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D70F67-95F9-F260-0A70-6F33AC81DBE3}"/>
              </a:ext>
            </a:extLst>
          </p:cNvPr>
          <p:cNvSpPr/>
          <p:nvPr/>
        </p:nvSpPr>
        <p:spPr>
          <a:xfrm>
            <a:off x="90957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CFB217-89FC-BE30-B6BC-FB92AC3211E2}"/>
              </a:ext>
            </a:extLst>
          </p:cNvPr>
          <p:cNvSpPr/>
          <p:nvPr/>
        </p:nvSpPr>
        <p:spPr>
          <a:xfrm>
            <a:off x="92955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E09376-1D44-7716-A145-CB4C4912B5CB}"/>
              </a:ext>
            </a:extLst>
          </p:cNvPr>
          <p:cNvSpPr/>
          <p:nvPr/>
        </p:nvSpPr>
        <p:spPr>
          <a:xfrm>
            <a:off x="94953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55DAEC-6E2F-650B-938E-B71C070FD485}"/>
              </a:ext>
            </a:extLst>
          </p:cNvPr>
          <p:cNvSpPr txBox="1"/>
          <p:nvPr/>
        </p:nvSpPr>
        <p:spPr>
          <a:xfrm>
            <a:off x="1792781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9CB4DF-F0B1-551C-712C-FC9D569C84A4}"/>
              </a:ext>
            </a:extLst>
          </p:cNvPr>
          <p:cNvSpPr txBox="1"/>
          <p:nvPr/>
        </p:nvSpPr>
        <p:spPr>
          <a:xfrm>
            <a:off x="38122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EC39AA-678B-A2AA-0E9E-EEEECC81BE7E}"/>
              </a:ext>
            </a:extLst>
          </p:cNvPr>
          <p:cNvSpPr txBox="1"/>
          <p:nvPr/>
        </p:nvSpPr>
        <p:spPr>
          <a:xfrm>
            <a:off x="57964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571348-4629-5A4C-AAA1-F99496A533FF}"/>
              </a:ext>
            </a:extLst>
          </p:cNvPr>
          <p:cNvSpPr txBox="1"/>
          <p:nvPr/>
        </p:nvSpPr>
        <p:spPr>
          <a:xfrm>
            <a:off x="77946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7C12F5-A3B7-74A4-854C-9120EE251030}"/>
              </a:ext>
            </a:extLst>
          </p:cNvPr>
          <p:cNvSpPr/>
          <p:nvPr/>
        </p:nvSpPr>
        <p:spPr>
          <a:xfrm>
            <a:off x="96951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C58187-FC6E-769F-9248-469A82202BC1}"/>
              </a:ext>
            </a:extLst>
          </p:cNvPr>
          <p:cNvSpPr/>
          <p:nvPr/>
        </p:nvSpPr>
        <p:spPr>
          <a:xfrm>
            <a:off x="10094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B1417D-4B0E-41C7-5151-7B507C35D57C}"/>
              </a:ext>
            </a:extLst>
          </p:cNvPr>
          <p:cNvSpPr/>
          <p:nvPr/>
        </p:nvSpPr>
        <p:spPr>
          <a:xfrm>
            <a:off x="104944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1F580D-AD39-B561-72E9-FAD0C88EA67A}"/>
              </a:ext>
            </a:extLst>
          </p:cNvPr>
          <p:cNvSpPr/>
          <p:nvPr/>
        </p:nvSpPr>
        <p:spPr>
          <a:xfrm>
            <a:off x="10894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0A6E8E-892E-1CDA-DC05-A1A6E0261102}"/>
              </a:ext>
            </a:extLst>
          </p:cNvPr>
          <p:cNvSpPr/>
          <p:nvPr/>
        </p:nvSpPr>
        <p:spPr>
          <a:xfrm>
            <a:off x="11293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B37AE9-7D4B-81D8-4AA2-2A4CBBB421DC}"/>
              </a:ext>
            </a:extLst>
          </p:cNvPr>
          <p:cNvSpPr/>
          <p:nvPr/>
        </p:nvSpPr>
        <p:spPr>
          <a:xfrm>
            <a:off x="98949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5D89C7-71A2-C4BC-940F-E7D72D72921A}"/>
              </a:ext>
            </a:extLst>
          </p:cNvPr>
          <p:cNvSpPr/>
          <p:nvPr/>
        </p:nvSpPr>
        <p:spPr>
          <a:xfrm>
            <a:off x="10294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0B1CC2-2AD5-2F0F-928D-25337C9CFE15}"/>
              </a:ext>
            </a:extLst>
          </p:cNvPr>
          <p:cNvSpPr/>
          <p:nvPr/>
        </p:nvSpPr>
        <p:spPr>
          <a:xfrm>
            <a:off x="10694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7D4053-A94D-81FF-AC68-7329DE24B759}"/>
              </a:ext>
            </a:extLst>
          </p:cNvPr>
          <p:cNvSpPr/>
          <p:nvPr/>
        </p:nvSpPr>
        <p:spPr>
          <a:xfrm>
            <a:off x="11093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64A7D3-8C71-55B5-9DE1-35F78C8059DB}"/>
              </a:ext>
            </a:extLst>
          </p:cNvPr>
          <p:cNvSpPr/>
          <p:nvPr/>
        </p:nvSpPr>
        <p:spPr>
          <a:xfrm>
            <a:off x="11493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254BEA-DB55-7C02-FEDF-62591F0A523C}"/>
              </a:ext>
            </a:extLst>
          </p:cNvPr>
          <p:cNvSpPr/>
          <p:nvPr/>
        </p:nvSpPr>
        <p:spPr>
          <a:xfrm>
            <a:off x="11693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05B324-D54D-E143-DC9C-8AE7BF12F497}"/>
              </a:ext>
            </a:extLst>
          </p:cNvPr>
          <p:cNvSpPr/>
          <p:nvPr/>
        </p:nvSpPr>
        <p:spPr>
          <a:xfrm>
            <a:off x="11893176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4DED64-08EC-006D-9F85-810DE762F51C}"/>
              </a:ext>
            </a:extLst>
          </p:cNvPr>
          <p:cNvSpPr txBox="1"/>
          <p:nvPr/>
        </p:nvSpPr>
        <p:spPr>
          <a:xfrm>
            <a:off x="98068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21668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26BE-EFAC-F49F-9BDD-7DBD9526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E838-DFBD-76C0-B2A7-BBA7E561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Calls with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FB9DA-BC5E-E916-9673-D46158CC8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pick a unit time of 1 minutes. Let’s try modeling the number of calls as a binomial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coin flip is whether a call is initiated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time interval.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chance of getting a call in any interval. Assumed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, we split a minute into 60 intervals of 1s each.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If a call is initiated at times 3.3s, 10.5s, 14.2s, 30.1s, 38.9s, and 48.3s we have: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might a Binomial random variable not work for this modeling process?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might get two calls in the same interval, e.g., a call at 3.3s and 3.8s.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what should we do about this?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FB9DA-BC5E-E916-9673-D46158CC8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114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A745EEB-C928-7445-3304-7513D5576266}"/>
              </a:ext>
            </a:extLst>
          </p:cNvPr>
          <p:cNvSpPr/>
          <p:nvPr/>
        </p:nvSpPr>
        <p:spPr>
          <a:xfrm>
            <a:off x="103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FCF15-E212-31C8-FF8B-2F70A7A9A09A}"/>
              </a:ext>
            </a:extLst>
          </p:cNvPr>
          <p:cNvSpPr/>
          <p:nvPr/>
        </p:nvSpPr>
        <p:spPr>
          <a:xfrm>
            <a:off x="303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2D8F3-0721-3754-3BD1-9F22379FFE3A}"/>
              </a:ext>
            </a:extLst>
          </p:cNvPr>
          <p:cNvSpPr/>
          <p:nvPr/>
        </p:nvSpPr>
        <p:spPr>
          <a:xfrm>
            <a:off x="5034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6731-4F56-0991-EE76-0B916752829C}"/>
              </a:ext>
            </a:extLst>
          </p:cNvPr>
          <p:cNvSpPr/>
          <p:nvPr/>
        </p:nvSpPr>
        <p:spPr>
          <a:xfrm>
            <a:off x="703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DE377-5878-5AC6-549D-4466EF3908B5}"/>
              </a:ext>
            </a:extLst>
          </p:cNvPr>
          <p:cNvSpPr/>
          <p:nvPr/>
        </p:nvSpPr>
        <p:spPr>
          <a:xfrm>
            <a:off x="903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C76530-288D-2486-5586-2ED57C3A104C}"/>
              </a:ext>
            </a:extLst>
          </p:cNvPr>
          <p:cNvSpPr/>
          <p:nvPr/>
        </p:nvSpPr>
        <p:spPr>
          <a:xfrm>
            <a:off x="1102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C73AB-244D-C54C-9110-5EF532378E49}"/>
              </a:ext>
            </a:extLst>
          </p:cNvPr>
          <p:cNvSpPr/>
          <p:nvPr/>
        </p:nvSpPr>
        <p:spPr>
          <a:xfrm>
            <a:off x="1302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02C3AE-19EC-6735-BA60-7988DBE87D5D}"/>
              </a:ext>
            </a:extLst>
          </p:cNvPr>
          <p:cNvSpPr/>
          <p:nvPr/>
        </p:nvSpPr>
        <p:spPr>
          <a:xfrm>
            <a:off x="1502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A3C15-2F81-BF44-79CE-CC81834D5250}"/>
              </a:ext>
            </a:extLst>
          </p:cNvPr>
          <p:cNvSpPr/>
          <p:nvPr/>
        </p:nvSpPr>
        <p:spPr>
          <a:xfrm>
            <a:off x="1702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73D6BB-3D64-64B9-6A60-76B2600F3494}"/>
              </a:ext>
            </a:extLst>
          </p:cNvPr>
          <p:cNvSpPr/>
          <p:nvPr/>
        </p:nvSpPr>
        <p:spPr>
          <a:xfrm>
            <a:off x="19021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EDFB0-4F8D-93C9-B0D4-EEE7A798CC51}"/>
              </a:ext>
            </a:extLst>
          </p:cNvPr>
          <p:cNvSpPr/>
          <p:nvPr/>
        </p:nvSpPr>
        <p:spPr>
          <a:xfrm>
            <a:off x="21020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AB753-D908-50A0-358C-75BCF591D00A}"/>
              </a:ext>
            </a:extLst>
          </p:cNvPr>
          <p:cNvSpPr/>
          <p:nvPr/>
        </p:nvSpPr>
        <p:spPr>
          <a:xfrm>
            <a:off x="23018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13B4D-D783-6AF8-D939-ED32458C84A8}"/>
              </a:ext>
            </a:extLst>
          </p:cNvPr>
          <p:cNvSpPr/>
          <p:nvPr/>
        </p:nvSpPr>
        <p:spPr>
          <a:xfrm>
            <a:off x="25016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D97BB7-2315-607A-71F8-F14AC01CCA5A}"/>
              </a:ext>
            </a:extLst>
          </p:cNvPr>
          <p:cNvSpPr/>
          <p:nvPr/>
        </p:nvSpPr>
        <p:spPr>
          <a:xfrm>
            <a:off x="270147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F746BD-89EA-3EFA-5F05-DAEB5ADE9EFB}"/>
              </a:ext>
            </a:extLst>
          </p:cNvPr>
          <p:cNvSpPr/>
          <p:nvPr/>
        </p:nvSpPr>
        <p:spPr>
          <a:xfrm>
            <a:off x="29012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3EAF4A-7111-7B00-9744-C175E70D5429}"/>
              </a:ext>
            </a:extLst>
          </p:cNvPr>
          <p:cNvSpPr/>
          <p:nvPr/>
        </p:nvSpPr>
        <p:spPr>
          <a:xfrm>
            <a:off x="31011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F3E01-F025-57F3-CE30-9D7B712EB6E8}"/>
              </a:ext>
            </a:extLst>
          </p:cNvPr>
          <p:cNvSpPr/>
          <p:nvPr/>
        </p:nvSpPr>
        <p:spPr>
          <a:xfrm>
            <a:off x="33009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7F476-370F-D9A1-F3BF-91FD7310D6EB}"/>
              </a:ext>
            </a:extLst>
          </p:cNvPr>
          <p:cNvSpPr/>
          <p:nvPr/>
        </p:nvSpPr>
        <p:spPr>
          <a:xfrm>
            <a:off x="35007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819DA3-5174-1AC7-8CE5-7D2093238676}"/>
              </a:ext>
            </a:extLst>
          </p:cNvPr>
          <p:cNvSpPr/>
          <p:nvPr/>
        </p:nvSpPr>
        <p:spPr>
          <a:xfrm>
            <a:off x="37005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D0BCEB-0FD6-BF00-1EB8-7EFFE20946BE}"/>
              </a:ext>
            </a:extLst>
          </p:cNvPr>
          <p:cNvSpPr/>
          <p:nvPr/>
        </p:nvSpPr>
        <p:spPr>
          <a:xfrm>
            <a:off x="39003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66A58D-111B-50F6-56CA-D5E3E4DA14A6}"/>
              </a:ext>
            </a:extLst>
          </p:cNvPr>
          <p:cNvSpPr/>
          <p:nvPr/>
        </p:nvSpPr>
        <p:spPr>
          <a:xfrm>
            <a:off x="41002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4AED46-377F-F589-5ED8-52F09E857697}"/>
              </a:ext>
            </a:extLst>
          </p:cNvPr>
          <p:cNvSpPr/>
          <p:nvPr/>
        </p:nvSpPr>
        <p:spPr>
          <a:xfrm>
            <a:off x="43000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87D935-1D02-BF33-8D96-B10B2F2D8F2D}"/>
              </a:ext>
            </a:extLst>
          </p:cNvPr>
          <p:cNvSpPr/>
          <p:nvPr/>
        </p:nvSpPr>
        <p:spPr>
          <a:xfrm>
            <a:off x="44998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1F0EE-9312-ABA2-B0B3-7E8FBA49C18C}"/>
              </a:ext>
            </a:extLst>
          </p:cNvPr>
          <p:cNvSpPr/>
          <p:nvPr/>
        </p:nvSpPr>
        <p:spPr>
          <a:xfrm>
            <a:off x="46996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003A1A-C569-4F59-4394-B12F3E635CAB}"/>
              </a:ext>
            </a:extLst>
          </p:cNvPr>
          <p:cNvSpPr/>
          <p:nvPr/>
        </p:nvSpPr>
        <p:spPr>
          <a:xfrm>
            <a:off x="48994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E4F3EF-36B9-E6A8-5ABD-4F372032FA94}"/>
              </a:ext>
            </a:extLst>
          </p:cNvPr>
          <p:cNvSpPr/>
          <p:nvPr/>
        </p:nvSpPr>
        <p:spPr>
          <a:xfrm>
            <a:off x="50993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19145F-2D1F-8CE1-EEA4-F1FE452F2D08}"/>
              </a:ext>
            </a:extLst>
          </p:cNvPr>
          <p:cNvSpPr/>
          <p:nvPr/>
        </p:nvSpPr>
        <p:spPr>
          <a:xfrm>
            <a:off x="52991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AD10F3-7FD2-1903-F0C2-EEC2B7EB6010}"/>
              </a:ext>
            </a:extLst>
          </p:cNvPr>
          <p:cNvSpPr/>
          <p:nvPr/>
        </p:nvSpPr>
        <p:spPr>
          <a:xfrm>
            <a:off x="54989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111CE-2971-0650-DE2D-CD05F712BEFA}"/>
              </a:ext>
            </a:extLst>
          </p:cNvPr>
          <p:cNvSpPr/>
          <p:nvPr/>
        </p:nvSpPr>
        <p:spPr>
          <a:xfrm>
            <a:off x="56987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116242-DC44-DA36-EC20-C931D9CF1417}"/>
              </a:ext>
            </a:extLst>
          </p:cNvPr>
          <p:cNvSpPr/>
          <p:nvPr/>
        </p:nvSpPr>
        <p:spPr>
          <a:xfrm>
            <a:off x="58985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C26AD-8900-6F5B-B764-E218333C315D}"/>
              </a:ext>
            </a:extLst>
          </p:cNvPr>
          <p:cNvSpPr/>
          <p:nvPr/>
        </p:nvSpPr>
        <p:spPr>
          <a:xfrm>
            <a:off x="60984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842849-3E98-0B14-CFC7-A5FA7992CA0C}"/>
              </a:ext>
            </a:extLst>
          </p:cNvPr>
          <p:cNvSpPr/>
          <p:nvPr/>
        </p:nvSpPr>
        <p:spPr>
          <a:xfrm>
            <a:off x="62982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DD0F7-DE84-9B8D-6122-BB832E8C8101}"/>
              </a:ext>
            </a:extLst>
          </p:cNvPr>
          <p:cNvSpPr/>
          <p:nvPr/>
        </p:nvSpPr>
        <p:spPr>
          <a:xfrm>
            <a:off x="64980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222F6E-89D5-F87D-491F-6EFCD5157BEA}"/>
              </a:ext>
            </a:extLst>
          </p:cNvPr>
          <p:cNvSpPr/>
          <p:nvPr/>
        </p:nvSpPr>
        <p:spPr>
          <a:xfrm>
            <a:off x="66978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3FB0DC-AD9D-49C8-3799-899E1BF4E89C}"/>
              </a:ext>
            </a:extLst>
          </p:cNvPr>
          <p:cNvSpPr/>
          <p:nvPr/>
        </p:nvSpPr>
        <p:spPr>
          <a:xfrm>
            <a:off x="68976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429436-377C-B5F7-6B1E-6A73DF119693}"/>
              </a:ext>
            </a:extLst>
          </p:cNvPr>
          <p:cNvSpPr/>
          <p:nvPr/>
        </p:nvSpPr>
        <p:spPr>
          <a:xfrm>
            <a:off x="70975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BE4AAA-8BEC-B805-904C-9033990ED05D}"/>
              </a:ext>
            </a:extLst>
          </p:cNvPr>
          <p:cNvSpPr/>
          <p:nvPr/>
        </p:nvSpPr>
        <p:spPr>
          <a:xfrm>
            <a:off x="72973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513AAB-BA86-1527-EAA8-83CBCDA0318A}"/>
              </a:ext>
            </a:extLst>
          </p:cNvPr>
          <p:cNvSpPr/>
          <p:nvPr/>
        </p:nvSpPr>
        <p:spPr>
          <a:xfrm>
            <a:off x="74971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227EB6-3928-72B4-2285-5CCA6D50F69A}"/>
              </a:ext>
            </a:extLst>
          </p:cNvPr>
          <p:cNvSpPr/>
          <p:nvPr/>
        </p:nvSpPr>
        <p:spPr>
          <a:xfrm>
            <a:off x="76969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3DDC5C-CB60-1B97-6C07-AEF360A57C4F}"/>
              </a:ext>
            </a:extLst>
          </p:cNvPr>
          <p:cNvSpPr/>
          <p:nvPr/>
        </p:nvSpPr>
        <p:spPr>
          <a:xfrm>
            <a:off x="78967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A249A0-7CB7-35EE-C1C6-868CCC26173B}"/>
              </a:ext>
            </a:extLst>
          </p:cNvPr>
          <p:cNvSpPr/>
          <p:nvPr/>
        </p:nvSpPr>
        <p:spPr>
          <a:xfrm>
            <a:off x="80966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637C7E-CEAB-7D05-1492-2A914F554CF5}"/>
              </a:ext>
            </a:extLst>
          </p:cNvPr>
          <p:cNvSpPr/>
          <p:nvPr/>
        </p:nvSpPr>
        <p:spPr>
          <a:xfrm>
            <a:off x="82964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FFA761-5AEE-EF8F-A6CF-DED57DE11403}"/>
              </a:ext>
            </a:extLst>
          </p:cNvPr>
          <p:cNvSpPr/>
          <p:nvPr/>
        </p:nvSpPr>
        <p:spPr>
          <a:xfrm>
            <a:off x="84962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11B906-8D2F-C8B6-C1CF-714E931A3A91}"/>
              </a:ext>
            </a:extLst>
          </p:cNvPr>
          <p:cNvSpPr/>
          <p:nvPr/>
        </p:nvSpPr>
        <p:spPr>
          <a:xfrm>
            <a:off x="86960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A5BAA3-754A-27AD-E5B8-680C1A468859}"/>
              </a:ext>
            </a:extLst>
          </p:cNvPr>
          <p:cNvSpPr/>
          <p:nvPr/>
        </p:nvSpPr>
        <p:spPr>
          <a:xfrm>
            <a:off x="88958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B62CE3A-9856-651D-9228-68D7A17A1135}"/>
              </a:ext>
            </a:extLst>
          </p:cNvPr>
          <p:cNvSpPr/>
          <p:nvPr/>
        </p:nvSpPr>
        <p:spPr>
          <a:xfrm>
            <a:off x="90957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1AD7EE-6017-3086-49DE-1883D2B54B5D}"/>
              </a:ext>
            </a:extLst>
          </p:cNvPr>
          <p:cNvSpPr/>
          <p:nvPr/>
        </p:nvSpPr>
        <p:spPr>
          <a:xfrm>
            <a:off x="92955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9E70A7-999F-D30E-C9C9-4D3D6A3CD2FF}"/>
              </a:ext>
            </a:extLst>
          </p:cNvPr>
          <p:cNvSpPr/>
          <p:nvPr/>
        </p:nvSpPr>
        <p:spPr>
          <a:xfrm>
            <a:off x="94953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0860A3-0FD6-9EE2-5C97-8CAC041CF23B}"/>
              </a:ext>
            </a:extLst>
          </p:cNvPr>
          <p:cNvSpPr txBox="1"/>
          <p:nvPr/>
        </p:nvSpPr>
        <p:spPr>
          <a:xfrm>
            <a:off x="1792781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8DC9CA-9D73-75CE-3951-A1B8984A13C1}"/>
              </a:ext>
            </a:extLst>
          </p:cNvPr>
          <p:cNvSpPr txBox="1"/>
          <p:nvPr/>
        </p:nvSpPr>
        <p:spPr>
          <a:xfrm>
            <a:off x="38122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CCACAC-7A83-F2AC-5263-05FA24EC9BAA}"/>
              </a:ext>
            </a:extLst>
          </p:cNvPr>
          <p:cNvSpPr txBox="1"/>
          <p:nvPr/>
        </p:nvSpPr>
        <p:spPr>
          <a:xfrm>
            <a:off x="57964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CA1ACA-58D6-DE32-FD93-277124A126B0}"/>
              </a:ext>
            </a:extLst>
          </p:cNvPr>
          <p:cNvSpPr txBox="1"/>
          <p:nvPr/>
        </p:nvSpPr>
        <p:spPr>
          <a:xfrm>
            <a:off x="77946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5E4291-1292-81A6-248F-E9463EE08BB6}"/>
              </a:ext>
            </a:extLst>
          </p:cNvPr>
          <p:cNvSpPr/>
          <p:nvPr/>
        </p:nvSpPr>
        <p:spPr>
          <a:xfrm>
            <a:off x="96951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EE5EA3-B540-203D-896B-7F22AF1BC347}"/>
              </a:ext>
            </a:extLst>
          </p:cNvPr>
          <p:cNvSpPr/>
          <p:nvPr/>
        </p:nvSpPr>
        <p:spPr>
          <a:xfrm>
            <a:off x="10094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9DE51C-EA8C-95AD-4617-EA98984187D8}"/>
              </a:ext>
            </a:extLst>
          </p:cNvPr>
          <p:cNvSpPr/>
          <p:nvPr/>
        </p:nvSpPr>
        <p:spPr>
          <a:xfrm>
            <a:off x="104944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8174EC-F2A0-9B69-3B5C-503EC89B4197}"/>
              </a:ext>
            </a:extLst>
          </p:cNvPr>
          <p:cNvSpPr/>
          <p:nvPr/>
        </p:nvSpPr>
        <p:spPr>
          <a:xfrm>
            <a:off x="10894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8CC1E9-407E-A744-AF89-D9F4B1158CAE}"/>
              </a:ext>
            </a:extLst>
          </p:cNvPr>
          <p:cNvSpPr/>
          <p:nvPr/>
        </p:nvSpPr>
        <p:spPr>
          <a:xfrm>
            <a:off x="11293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77C83C-804B-8E71-E2EA-A873468CC71E}"/>
              </a:ext>
            </a:extLst>
          </p:cNvPr>
          <p:cNvSpPr/>
          <p:nvPr/>
        </p:nvSpPr>
        <p:spPr>
          <a:xfrm>
            <a:off x="98949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288EE-2100-BB34-83A9-C861FCFA9118}"/>
              </a:ext>
            </a:extLst>
          </p:cNvPr>
          <p:cNvSpPr/>
          <p:nvPr/>
        </p:nvSpPr>
        <p:spPr>
          <a:xfrm>
            <a:off x="10294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521C8C-954A-F439-AEC7-81E2AFCF739B}"/>
              </a:ext>
            </a:extLst>
          </p:cNvPr>
          <p:cNvSpPr/>
          <p:nvPr/>
        </p:nvSpPr>
        <p:spPr>
          <a:xfrm>
            <a:off x="10694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AB23D7-A4A4-38F1-49CC-8D970FC037C4}"/>
              </a:ext>
            </a:extLst>
          </p:cNvPr>
          <p:cNvSpPr/>
          <p:nvPr/>
        </p:nvSpPr>
        <p:spPr>
          <a:xfrm>
            <a:off x="11093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DB89B2-229A-3587-F0C2-2526AFF96650}"/>
              </a:ext>
            </a:extLst>
          </p:cNvPr>
          <p:cNvSpPr/>
          <p:nvPr/>
        </p:nvSpPr>
        <p:spPr>
          <a:xfrm>
            <a:off x="11493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8DC0EEF-B773-31E6-1B4D-564FE69FA1A4}"/>
              </a:ext>
            </a:extLst>
          </p:cNvPr>
          <p:cNvSpPr/>
          <p:nvPr/>
        </p:nvSpPr>
        <p:spPr>
          <a:xfrm>
            <a:off x="11693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F00063A-B475-8F8E-6B4B-25A45922F659}"/>
              </a:ext>
            </a:extLst>
          </p:cNvPr>
          <p:cNvSpPr/>
          <p:nvPr/>
        </p:nvSpPr>
        <p:spPr>
          <a:xfrm>
            <a:off x="11893176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D587D1-4653-202C-0DAC-B24C2D0040C2}"/>
              </a:ext>
            </a:extLst>
          </p:cNvPr>
          <p:cNvSpPr txBox="1"/>
          <p:nvPr/>
        </p:nvSpPr>
        <p:spPr>
          <a:xfrm>
            <a:off x="98068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143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0CAF8-9D36-E191-A4F6-115940F5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01E0-FF84-2691-DFD4-0E6CF4EA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Calls with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CD4FE-5709-59AC-0E0B-8DB272FD7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pick a unit time of 1 minutes. Let’s try modeling the number of calls as a binomial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coin flip is whether a call is initiated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time interval.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chance of getting a call in any interval. Assumed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, we split a minute into 60 intervals of 1s each.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If a call is initiated at times 3.3s, 10.5s, 14.2s, 30.1s, 38.9s, and 48.3s we have: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might a Binomial random variable not work for this modeling process?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might get two calls in the same interval, e.g., a call at 3.3s and 3.8s.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what should we do about this? Pick a smaller interval.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CD4FE-5709-59AC-0E0B-8DB272FD7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114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FFB2737-638A-DF40-21D8-93F2084675EA}"/>
              </a:ext>
            </a:extLst>
          </p:cNvPr>
          <p:cNvSpPr/>
          <p:nvPr/>
        </p:nvSpPr>
        <p:spPr>
          <a:xfrm>
            <a:off x="103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B0191-1D06-186C-25D7-3C9C06643572}"/>
              </a:ext>
            </a:extLst>
          </p:cNvPr>
          <p:cNvSpPr/>
          <p:nvPr/>
        </p:nvSpPr>
        <p:spPr>
          <a:xfrm>
            <a:off x="303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C4BFA-8F6D-6667-1C75-0F73F14A587F}"/>
              </a:ext>
            </a:extLst>
          </p:cNvPr>
          <p:cNvSpPr/>
          <p:nvPr/>
        </p:nvSpPr>
        <p:spPr>
          <a:xfrm>
            <a:off x="5034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358B9-D7A6-8CAE-DBAD-74923B5447BA}"/>
              </a:ext>
            </a:extLst>
          </p:cNvPr>
          <p:cNvSpPr/>
          <p:nvPr/>
        </p:nvSpPr>
        <p:spPr>
          <a:xfrm>
            <a:off x="703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49EE1-C8F1-58F1-2EA7-285D82D3A176}"/>
              </a:ext>
            </a:extLst>
          </p:cNvPr>
          <p:cNvSpPr/>
          <p:nvPr/>
        </p:nvSpPr>
        <p:spPr>
          <a:xfrm>
            <a:off x="903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FE155-1D26-1247-790F-5591789702E0}"/>
              </a:ext>
            </a:extLst>
          </p:cNvPr>
          <p:cNvSpPr/>
          <p:nvPr/>
        </p:nvSpPr>
        <p:spPr>
          <a:xfrm>
            <a:off x="1102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1781F-F385-9423-4DC2-CB1BFB8ACA73}"/>
              </a:ext>
            </a:extLst>
          </p:cNvPr>
          <p:cNvSpPr/>
          <p:nvPr/>
        </p:nvSpPr>
        <p:spPr>
          <a:xfrm>
            <a:off x="1302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09B031-CD6B-830C-D741-018B18A7D4CD}"/>
              </a:ext>
            </a:extLst>
          </p:cNvPr>
          <p:cNvSpPr/>
          <p:nvPr/>
        </p:nvSpPr>
        <p:spPr>
          <a:xfrm>
            <a:off x="1502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FE442-7C8E-A59F-2EDE-6CFCE399C8C5}"/>
              </a:ext>
            </a:extLst>
          </p:cNvPr>
          <p:cNvSpPr/>
          <p:nvPr/>
        </p:nvSpPr>
        <p:spPr>
          <a:xfrm>
            <a:off x="1702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8272B5-8172-1229-AD32-9163168513C8}"/>
              </a:ext>
            </a:extLst>
          </p:cNvPr>
          <p:cNvSpPr/>
          <p:nvPr/>
        </p:nvSpPr>
        <p:spPr>
          <a:xfrm>
            <a:off x="19021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1A22BD-A170-D979-74D7-8A4C4307B4BD}"/>
              </a:ext>
            </a:extLst>
          </p:cNvPr>
          <p:cNvSpPr/>
          <p:nvPr/>
        </p:nvSpPr>
        <p:spPr>
          <a:xfrm>
            <a:off x="21020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AF8C08-0D33-6D39-DC03-57F3F7BE8E8E}"/>
              </a:ext>
            </a:extLst>
          </p:cNvPr>
          <p:cNvSpPr/>
          <p:nvPr/>
        </p:nvSpPr>
        <p:spPr>
          <a:xfrm>
            <a:off x="23018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ACE41-C45B-178C-53AE-180FDD9431C8}"/>
              </a:ext>
            </a:extLst>
          </p:cNvPr>
          <p:cNvSpPr/>
          <p:nvPr/>
        </p:nvSpPr>
        <p:spPr>
          <a:xfrm>
            <a:off x="25016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282382-4C2F-5771-28AB-7294163C773F}"/>
              </a:ext>
            </a:extLst>
          </p:cNvPr>
          <p:cNvSpPr/>
          <p:nvPr/>
        </p:nvSpPr>
        <p:spPr>
          <a:xfrm>
            <a:off x="270147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425FE2-2EA7-78A6-5875-25C419B64BD2}"/>
              </a:ext>
            </a:extLst>
          </p:cNvPr>
          <p:cNvSpPr/>
          <p:nvPr/>
        </p:nvSpPr>
        <p:spPr>
          <a:xfrm>
            <a:off x="29012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482706-4A2C-0F45-8BD3-3DEB15021314}"/>
              </a:ext>
            </a:extLst>
          </p:cNvPr>
          <p:cNvSpPr/>
          <p:nvPr/>
        </p:nvSpPr>
        <p:spPr>
          <a:xfrm>
            <a:off x="31011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8DC0D-02CA-69EE-401A-22C0A4FE02AF}"/>
              </a:ext>
            </a:extLst>
          </p:cNvPr>
          <p:cNvSpPr/>
          <p:nvPr/>
        </p:nvSpPr>
        <p:spPr>
          <a:xfrm>
            <a:off x="33009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769A4-8F61-1E1E-289F-45A6A000CDA5}"/>
              </a:ext>
            </a:extLst>
          </p:cNvPr>
          <p:cNvSpPr/>
          <p:nvPr/>
        </p:nvSpPr>
        <p:spPr>
          <a:xfrm>
            <a:off x="35007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EBB19-E630-7786-F091-645673E764C8}"/>
              </a:ext>
            </a:extLst>
          </p:cNvPr>
          <p:cNvSpPr/>
          <p:nvPr/>
        </p:nvSpPr>
        <p:spPr>
          <a:xfrm>
            <a:off x="37005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6E0CE6-3B11-4BCB-935C-D25655C77740}"/>
              </a:ext>
            </a:extLst>
          </p:cNvPr>
          <p:cNvSpPr/>
          <p:nvPr/>
        </p:nvSpPr>
        <p:spPr>
          <a:xfrm>
            <a:off x="39003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B425B2-AEF2-944C-2D97-47DEEA4AE956}"/>
              </a:ext>
            </a:extLst>
          </p:cNvPr>
          <p:cNvSpPr/>
          <p:nvPr/>
        </p:nvSpPr>
        <p:spPr>
          <a:xfrm>
            <a:off x="41002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A1C0AB-9AEB-250A-6C81-C3A930D75275}"/>
              </a:ext>
            </a:extLst>
          </p:cNvPr>
          <p:cNvSpPr/>
          <p:nvPr/>
        </p:nvSpPr>
        <p:spPr>
          <a:xfrm>
            <a:off x="43000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AFB44D-A2C8-07E0-468D-07FF8D6DD128}"/>
              </a:ext>
            </a:extLst>
          </p:cNvPr>
          <p:cNvSpPr/>
          <p:nvPr/>
        </p:nvSpPr>
        <p:spPr>
          <a:xfrm>
            <a:off x="44998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DAD7B0-B1FA-BE6B-EBBD-EA788362C957}"/>
              </a:ext>
            </a:extLst>
          </p:cNvPr>
          <p:cNvSpPr/>
          <p:nvPr/>
        </p:nvSpPr>
        <p:spPr>
          <a:xfrm>
            <a:off x="46996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49888A-C6B1-3E37-9252-8559E27D6DCE}"/>
              </a:ext>
            </a:extLst>
          </p:cNvPr>
          <p:cNvSpPr/>
          <p:nvPr/>
        </p:nvSpPr>
        <p:spPr>
          <a:xfrm>
            <a:off x="48994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F3D892-1653-548F-445F-D7E9EFC066F2}"/>
              </a:ext>
            </a:extLst>
          </p:cNvPr>
          <p:cNvSpPr/>
          <p:nvPr/>
        </p:nvSpPr>
        <p:spPr>
          <a:xfrm>
            <a:off x="50993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A71063-B7AD-A727-FBAE-59CED40D07CF}"/>
              </a:ext>
            </a:extLst>
          </p:cNvPr>
          <p:cNvSpPr/>
          <p:nvPr/>
        </p:nvSpPr>
        <p:spPr>
          <a:xfrm>
            <a:off x="52991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2D78F0-CFB3-59A4-1228-D1DA2A8B102C}"/>
              </a:ext>
            </a:extLst>
          </p:cNvPr>
          <p:cNvSpPr/>
          <p:nvPr/>
        </p:nvSpPr>
        <p:spPr>
          <a:xfrm>
            <a:off x="54989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98D38B-A878-6815-63D3-1EB2EDEB94C4}"/>
              </a:ext>
            </a:extLst>
          </p:cNvPr>
          <p:cNvSpPr/>
          <p:nvPr/>
        </p:nvSpPr>
        <p:spPr>
          <a:xfrm>
            <a:off x="56987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697471-ADD6-50C4-922D-4B8B6E226897}"/>
              </a:ext>
            </a:extLst>
          </p:cNvPr>
          <p:cNvSpPr/>
          <p:nvPr/>
        </p:nvSpPr>
        <p:spPr>
          <a:xfrm>
            <a:off x="589859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DA05B6-1E74-29F4-A28E-00201C12F3AE}"/>
              </a:ext>
            </a:extLst>
          </p:cNvPr>
          <p:cNvSpPr/>
          <p:nvPr/>
        </p:nvSpPr>
        <p:spPr>
          <a:xfrm>
            <a:off x="60984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EBFD3-59C6-61DB-0FE6-D4E3AE2797D4}"/>
              </a:ext>
            </a:extLst>
          </p:cNvPr>
          <p:cNvSpPr/>
          <p:nvPr/>
        </p:nvSpPr>
        <p:spPr>
          <a:xfrm>
            <a:off x="62982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CB70E8-09AE-AB8C-88F5-F0019756DE2C}"/>
              </a:ext>
            </a:extLst>
          </p:cNvPr>
          <p:cNvSpPr/>
          <p:nvPr/>
        </p:nvSpPr>
        <p:spPr>
          <a:xfrm>
            <a:off x="64980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0A6993-0662-D756-C336-CCDA83185540}"/>
              </a:ext>
            </a:extLst>
          </p:cNvPr>
          <p:cNvSpPr/>
          <p:nvPr/>
        </p:nvSpPr>
        <p:spPr>
          <a:xfrm>
            <a:off x="66978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130277-A0C1-E0E2-C406-3C93BE670720}"/>
              </a:ext>
            </a:extLst>
          </p:cNvPr>
          <p:cNvSpPr/>
          <p:nvPr/>
        </p:nvSpPr>
        <p:spPr>
          <a:xfrm>
            <a:off x="68976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2DA786-3271-E9AE-14EB-65E8522F5481}"/>
              </a:ext>
            </a:extLst>
          </p:cNvPr>
          <p:cNvSpPr/>
          <p:nvPr/>
        </p:nvSpPr>
        <p:spPr>
          <a:xfrm>
            <a:off x="70975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197D66-0B8F-BDB1-4741-F3A1601E7C50}"/>
              </a:ext>
            </a:extLst>
          </p:cNvPr>
          <p:cNvSpPr/>
          <p:nvPr/>
        </p:nvSpPr>
        <p:spPr>
          <a:xfrm>
            <a:off x="72973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74ED5C-7A01-1A1B-E485-730E43179494}"/>
              </a:ext>
            </a:extLst>
          </p:cNvPr>
          <p:cNvSpPr/>
          <p:nvPr/>
        </p:nvSpPr>
        <p:spPr>
          <a:xfrm>
            <a:off x="74971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CDBEB8-3B75-A931-3679-11463BB59793}"/>
              </a:ext>
            </a:extLst>
          </p:cNvPr>
          <p:cNvSpPr/>
          <p:nvPr/>
        </p:nvSpPr>
        <p:spPr>
          <a:xfrm>
            <a:off x="76969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858636-EC20-5E0C-5FD7-23760CD2C4F8}"/>
              </a:ext>
            </a:extLst>
          </p:cNvPr>
          <p:cNvSpPr/>
          <p:nvPr/>
        </p:nvSpPr>
        <p:spPr>
          <a:xfrm>
            <a:off x="78967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6FAE48-B57A-B9FB-ADF6-7B8E58E996BE}"/>
              </a:ext>
            </a:extLst>
          </p:cNvPr>
          <p:cNvSpPr/>
          <p:nvPr/>
        </p:nvSpPr>
        <p:spPr>
          <a:xfrm>
            <a:off x="80966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C5A84C-6F66-0AC7-99EF-31D4907EF733}"/>
              </a:ext>
            </a:extLst>
          </p:cNvPr>
          <p:cNvSpPr/>
          <p:nvPr/>
        </p:nvSpPr>
        <p:spPr>
          <a:xfrm>
            <a:off x="82964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CE823D-8F03-AF4F-4659-94A185ADA697}"/>
              </a:ext>
            </a:extLst>
          </p:cNvPr>
          <p:cNvSpPr/>
          <p:nvPr/>
        </p:nvSpPr>
        <p:spPr>
          <a:xfrm>
            <a:off x="84962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1B3CC7-F415-EBB8-8A0F-4E9E304154E6}"/>
              </a:ext>
            </a:extLst>
          </p:cNvPr>
          <p:cNvSpPr/>
          <p:nvPr/>
        </p:nvSpPr>
        <p:spPr>
          <a:xfrm>
            <a:off x="86960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6C4F5A-1B35-D8CE-8F23-86BBB009E7C4}"/>
              </a:ext>
            </a:extLst>
          </p:cNvPr>
          <p:cNvSpPr/>
          <p:nvPr/>
        </p:nvSpPr>
        <p:spPr>
          <a:xfrm>
            <a:off x="88958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38E8C4-A04C-B302-8736-AFD01AC971D5}"/>
              </a:ext>
            </a:extLst>
          </p:cNvPr>
          <p:cNvSpPr/>
          <p:nvPr/>
        </p:nvSpPr>
        <p:spPr>
          <a:xfrm>
            <a:off x="90957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F1C6A8-67D3-34B0-528F-1FA24727B6F9}"/>
              </a:ext>
            </a:extLst>
          </p:cNvPr>
          <p:cNvSpPr/>
          <p:nvPr/>
        </p:nvSpPr>
        <p:spPr>
          <a:xfrm>
            <a:off x="92955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4B292CE-B3A2-5C26-1670-A24571C7BF95}"/>
              </a:ext>
            </a:extLst>
          </p:cNvPr>
          <p:cNvSpPr/>
          <p:nvPr/>
        </p:nvSpPr>
        <p:spPr>
          <a:xfrm>
            <a:off x="9495357" y="4191000"/>
            <a:ext cx="19537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FF30B1-05C3-D2FA-ECD5-4EEBA8A04269}"/>
              </a:ext>
            </a:extLst>
          </p:cNvPr>
          <p:cNvSpPr txBox="1"/>
          <p:nvPr/>
        </p:nvSpPr>
        <p:spPr>
          <a:xfrm>
            <a:off x="1792781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EBFC24-7A8B-CF72-95BC-469BED47C2BC}"/>
              </a:ext>
            </a:extLst>
          </p:cNvPr>
          <p:cNvSpPr txBox="1"/>
          <p:nvPr/>
        </p:nvSpPr>
        <p:spPr>
          <a:xfrm>
            <a:off x="38122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3F21B9-6BB9-B105-87C8-B459FC4929AF}"/>
              </a:ext>
            </a:extLst>
          </p:cNvPr>
          <p:cNvSpPr txBox="1"/>
          <p:nvPr/>
        </p:nvSpPr>
        <p:spPr>
          <a:xfrm>
            <a:off x="57964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C82EB4-A8DF-A3B4-DA1A-690D8672A82E}"/>
              </a:ext>
            </a:extLst>
          </p:cNvPr>
          <p:cNvSpPr txBox="1"/>
          <p:nvPr/>
        </p:nvSpPr>
        <p:spPr>
          <a:xfrm>
            <a:off x="7794665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1A688B-1FDD-AC43-CDA4-9DFEAAE3ED35}"/>
              </a:ext>
            </a:extLst>
          </p:cNvPr>
          <p:cNvSpPr/>
          <p:nvPr/>
        </p:nvSpPr>
        <p:spPr>
          <a:xfrm>
            <a:off x="96951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6138E1-2E63-4BE4-2997-0FCB74E49DC8}"/>
              </a:ext>
            </a:extLst>
          </p:cNvPr>
          <p:cNvSpPr/>
          <p:nvPr/>
        </p:nvSpPr>
        <p:spPr>
          <a:xfrm>
            <a:off x="100948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817EF9-CC9C-0BE0-5759-FAD12AF3BCC8}"/>
              </a:ext>
            </a:extLst>
          </p:cNvPr>
          <p:cNvSpPr/>
          <p:nvPr/>
        </p:nvSpPr>
        <p:spPr>
          <a:xfrm>
            <a:off x="104944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F9D5C3E-E8DC-492D-A37B-92917898B3E2}"/>
              </a:ext>
            </a:extLst>
          </p:cNvPr>
          <p:cNvSpPr/>
          <p:nvPr/>
        </p:nvSpPr>
        <p:spPr>
          <a:xfrm>
            <a:off x="108940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B610BF-D138-627F-C0A9-3E81C9AC8014}"/>
              </a:ext>
            </a:extLst>
          </p:cNvPr>
          <p:cNvSpPr/>
          <p:nvPr/>
        </p:nvSpPr>
        <p:spPr>
          <a:xfrm>
            <a:off x="112937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B2C5B6-A183-141A-12CC-8E2E274C2FDE}"/>
              </a:ext>
            </a:extLst>
          </p:cNvPr>
          <p:cNvSpPr/>
          <p:nvPr/>
        </p:nvSpPr>
        <p:spPr>
          <a:xfrm>
            <a:off x="989499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B3C008-56C5-21E7-60AE-8C1EDF739B33}"/>
              </a:ext>
            </a:extLst>
          </p:cNvPr>
          <p:cNvSpPr/>
          <p:nvPr/>
        </p:nvSpPr>
        <p:spPr>
          <a:xfrm>
            <a:off x="1029463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78D952-927C-6665-035C-8611BCE5D0D9}"/>
              </a:ext>
            </a:extLst>
          </p:cNvPr>
          <p:cNvSpPr/>
          <p:nvPr/>
        </p:nvSpPr>
        <p:spPr>
          <a:xfrm>
            <a:off x="106942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CE0DF9-41D7-7188-F3B6-9355548F9301}"/>
              </a:ext>
            </a:extLst>
          </p:cNvPr>
          <p:cNvSpPr/>
          <p:nvPr/>
        </p:nvSpPr>
        <p:spPr>
          <a:xfrm>
            <a:off x="1109391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A540C6-2BC5-73C6-832B-58E8764441DB}"/>
              </a:ext>
            </a:extLst>
          </p:cNvPr>
          <p:cNvSpPr/>
          <p:nvPr/>
        </p:nvSpPr>
        <p:spPr>
          <a:xfrm>
            <a:off x="1149355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AD075B-4642-1C43-0971-534025BB2053}"/>
              </a:ext>
            </a:extLst>
          </p:cNvPr>
          <p:cNvSpPr/>
          <p:nvPr/>
        </p:nvSpPr>
        <p:spPr>
          <a:xfrm>
            <a:off x="11693377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FBCD-E4DA-B0A3-978F-C47183FD283F}"/>
              </a:ext>
            </a:extLst>
          </p:cNvPr>
          <p:cNvSpPr/>
          <p:nvPr/>
        </p:nvSpPr>
        <p:spPr>
          <a:xfrm>
            <a:off x="11893176" y="4191000"/>
            <a:ext cx="195377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04B5A0-1041-19AD-27BC-F71D90C688CE}"/>
              </a:ext>
            </a:extLst>
          </p:cNvPr>
          <p:cNvSpPr txBox="1"/>
          <p:nvPr/>
        </p:nvSpPr>
        <p:spPr>
          <a:xfrm>
            <a:off x="9806877" y="4754893"/>
            <a:ext cx="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92993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EF1E-4CCB-934F-7DB8-E5F357CA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Time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59D34-E1B7-2304-CC50-B11A7E0C4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that we know that we receive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calls per minute on average.</a:t>
                </a:r>
              </a:p>
              <a:p>
                <a:endParaRPr lang="en-US" dirty="0"/>
              </a:p>
              <a:p>
                <a:r>
                  <a:rPr lang="en-US" dirty="0"/>
                  <a:t>If we split the minute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intervals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 means 1 second intervals), and we model the number of calls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 a Binomial random variable, which can we say below?</a:t>
                </a:r>
              </a:p>
              <a:p>
                <a:pPr marL="1028700" indent="-457200">
                  <a:spcBef>
                    <a:spcPts val="200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0287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10287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10287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59D34-E1B7-2304-CC50-B11A7E0C4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4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070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70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56F89-250F-51A8-EADE-0558BEE1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328D-8256-55E3-23CA-C8BB2B12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Time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DE2FA-21BB-73F0-DE69-FB1AD62BF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that we know that we receive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calls per minute on average.</a:t>
                </a:r>
              </a:p>
              <a:p>
                <a:endParaRPr lang="en-US" sz="1200" dirty="0"/>
              </a:p>
              <a:p>
                <a:r>
                  <a:rPr lang="en-US" dirty="0"/>
                  <a:t>If we split the minute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 intervals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 means 1 second intervals), and we model the number of calls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 a Binomial random variable, which can we say below?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dirty="0"/>
                  <a:t>Chance of a call coming in during a time interval is going to be number of calls per minutes divided by number of time intervals per minute.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calls per minute,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=60,000,000</m:t>
                    </m:r>
                  </m:oMath>
                </a14:m>
                <a:r>
                  <a:rPr lang="en-US" dirty="0"/>
                  <a:t>, then probability of a call in any microsecond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60,000,000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We want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large that the probability of two events in one interval is negligible.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DE2FA-21BB-73F0-DE69-FB1AD62BF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1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5C18DE-ACB5-1EBD-3C6E-91BD100614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– a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5C18DE-ACB5-1EBD-3C6E-91BD10061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600876-8C2C-A048-1076-F74E4C0BB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564943" cy="5638732"/>
              </a:xfrm>
            </p:spPr>
            <p:txBody>
              <a:bodyPr/>
              <a:lstStyle/>
              <a:p>
                <a:r>
                  <a:rPr lang="en-US" dirty="0"/>
                  <a:t>We’re modeling the number of calls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=60,0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00,000</m:t>
                    </m:r>
                  </m:oMath>
                </a14:m>
                <a:r>
                  <a:rPr lang="en-US" dirty="0"/>
                  <a:t> time intervals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 calls per minute, then the probability that the number of calls in a given minute is equal to 100 is given by the binomial distribution: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=100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60,000,000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60,000,000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60,000,000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60,000,000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This is an awkward computation. Luckily: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larger, the model is increasingly accurate (less likely that we get two calls being initiated in the same time interval).</a:t>
                </a:r>
              </a:p>
              <a:p>
                <a:pPr marL="342900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In the limit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this expression is simpler.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600876-8C2C-A048-1076-F74E4C0BB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564943" cy="5638732"/>
              </a:xfrm>
              <a:blipFill>
                <a:blip r:embed="rId3"/>
                <a:stretch>
                  <a:fillRect l="-790" r="-1317" b="-8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05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37BF-2E76-D380-DB77-4AA3EE20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9FA7-07A3-F3BC-096D-481B4260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15091-A4C5-2A9D-2B19-C34AA9AC2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b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The joint distribution of two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the collection of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r>
                  <a:rPr lang="en-US"/>
                  <a:t>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15091-A4C5-2A9D-2B19-C34AA9AC2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5B91BA7-252D-9CFD-AA2E-486D8483A8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5B91BA7-252D-9CFD-AA2E-486D8483A8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DE516E3-D684-7885-23AF-179284A20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216288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DE516E3-D684-7885-23AF-179284A20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216288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5938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5CED14-4DF9-6106-96DF-2405F0A852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Limit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5CED14-4DF9-6106-96DF-2405F0A85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90A02-3392-5A02-D37C-BC3E8B0D1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90A02-3392-5A02-D37C-BC3E8B0D1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9C424F-172B-A70C-1321-0925CC29AB29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9C424F-172B-A70C-1321-0925CC29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0FBB2-88C4-56B5-3991-2FA8D79C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544D-606B-F9E7-AABE-21A31138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97CA2-425E-2908-8A02-FD957658D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97CA2-425E-2908-8A02-FD957658D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EC7D7D-FE13-31A9-3C74-13EA3A9565A5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EC7D7D-FE13-31A9-3C74-13EA3A956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B47E8-3D9E-B313-FD8F-4F11A8D21BE6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B47E8-3D9E-B313-FD8F-4F11A8D21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A1EBC-DB4D-55A1-918A-8B6328D182A1}"/>
                  </a:ext>
                </a:extLst>
              </p:cNvPr>
              <p:cNvSpPr txBox="1"/>
              <p:nvPr/>
            </p:nvSpPr>
            <p:spPr>
              <a:xfrm>
                <a:off x="228600" y="2455961"/>
                <a:ext cx="533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This rearrangement of terms       may seem arbitrary. Rough goal: Get terms that will simplify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large all clustered together. And remember out end-goal!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A1EBC-DB4D-55A1-918A-8B6328D18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55961"/>
                <a:ext cx="5334000" cy="1938992"/>
              </a:xfrm>
              <a:prstGeom prst="rect">
                <a:avLst/>
              </a:prstGeom>
              <a:blipFill>
                <a:blip r:embed="rId5"/>
                <a:stretch>
                  <a:fillRect l="-182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FF44B0-B5AA-5566-BDF9-A094E23CBC8F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2D31A-0A51-74B2-C158-2D147D03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7C49-0AFC-7A06-B4AE-5E5802F3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85E583-FF5B-5690-6C78-BE2556B3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85E583-FF5B-5690-6C78-BE2556B3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4BE1F2-9E57-C7AF-E56C-BA4FD402ABCB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4BE1F2-9E57-C7AF-E56C-BA4FD402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D9325-978E-E75F-7B05-5F201C5B05C2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D9325-978E-E75F-7B05-5F201C5B0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E6A02DE-9C6D-165F-80A2-E045493191FE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7E2AA8-8684-239E-E015-CB064F6E09E8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5A876B-E170-41A8-5406-9A59D8ABADC0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5A876B-E170-41A8-5406-9A59D8ABA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97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F43E-E657-9867-9A56-D29A3207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B75D-4D55-4A6E-A942-B32BC033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1C986-0B56-98D7-B920-02848B742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1C986-0B56-98D7-B920-02848B742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1FC6DA-183E-C56E-A91F-D2F3078BC9B0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1FC6DA-183E-C56E-A91F-D2F3078B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570AD-8B99-24FE-7D60-BD31CED7223E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570AD-8B99-24FE-7D60-BD31CED72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4E31E7-85DA-3334-BA3D-801E4D9AB0E5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1F93C0-FEED-CC4B-6DCD-3619E9CACEFA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AE9154-EE49-773C-7065-D06B512A22DB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AE9154-EE49-773C-7065-D06B512A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4276DD-744E-6C01-292C-43548012E727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4276DD-744E-6C01-292C-43548012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3209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86D9-97AB-277A-7128-D3BFAA5A2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5C28-56AE-8601-B505-3BA7FF4E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AD314-E13B-D97C-320F-9FDAF8146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AD314-E13B-D97C-320F-9FDAF8146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5CDD9B-AF50-810D-A337-81796F3F55A8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5CDD9B-AF50-810D-A337-81796F3F5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A84913-8C87-63DF-79DF-3F1AB3A4CD2E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A84913-8C87-63DF-79DF-3F1AB3A4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DC1EC1-F33B-8F0E-4C86-93FE8152E182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643755-836B-4FAB-BA5A-AE1ADEC03AD5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11CE66-C490-8A4C-EDA2-4C8C13E4A57F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11CE66-C490-8A4C-EDA2-4C8C13E4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4B2217-EA00-2FF5-5D1A-6E0A695A0AA3}"/>
                  </a:ext>
                </a:extLst>
              </p:cNvPr>
              <p:cNvSpPr txBox="1"/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4B2217-EA00-2FF5-5D1A-6E0A695A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50B72-ACC2-9E42-26E1-0DA8D04DFBF2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50B72-ACC2-9E42-26E1-0DA8D04DF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199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BD99-8F0C-D266-3C82-CB5C33AC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A90C-E102-CB27-06CD-00023D8B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5807B-E81A-D66F-6BAF-E62FF5216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5807B-E81A-D66F-6BAF-E62FF5216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0CCEE9-53D0-1796-E32B-4DE631813729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0CCEE9-53D0-1796-E32B-4DE631813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364FC2-B21C-D7B2-F8F2-44B7DA34630E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364FC2-B21C-D7B2-F8F2-44B7DA34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7D6535-8866-6BEE-E56E-C42233A72447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91316-62E5-CC23-9DC3-18FFB86D793C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42A464-1D94-5677-7BC5-20ACAF080317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42A464-1D94-5677-7BC5-20ACAF08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E1A01-D94A-AD6A-3B14-C4F5FDD60181}"/>
                  </a:ext>
                </a:extLst>
              </p:cNvPr>
              <p:cNvSpPr txBox="1"/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E1A01-D94A-AD6A-3B14-C4F5FDD60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A499D-CE0B-72F2-6106-ADD95CDACB27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A499D-CE0B-72F2-6106-ADD95CDA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5BA591-83B6-FF4C-5DFA-B3F1678230CB}"/>
                  </a:ext>
                </a:extLst>
              </p:cNvPr>
              <p:cNvSpPr txBox="1"/>
              <p:nvPr/>
            </p:nvSpPr>
            <p:spPr>
              <a:xfrm>
                <a:off x="-76200" y="5181600"/>
                <a:ext cx="2667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5BA591-83B6-FF4C-5DFA-B3F167823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181600"/>
                <a:ext cx="2667000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5B37F5-BFCA-834B-9DAF-F27FFF08C556}"/>
                  </a:ext>
                </a:extLst>
              </p:cNvPr>
              <p:cNvSpPr txBox="1"/>
              <p:nvPr/>
            </p:nvSpPr>
            <p:spPr>
              <a:xfrm>
                <a:off x="2110740" y="5232255"/>
                <a:ext cx="5532120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⋅⋅⋅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5B37F5-BFCA-834B-9DAF-F27FFF08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740" y="5232255"/>
                <a:ext cx="5532120" cy="861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7334F7-1705-4F04-DDAE-8A8ABA3CF078}"/>
                  </a:ext>
                </a:extLst>
              </p:cNvPr>
              <p:cNvSpPr txBox="1"/>
              <p:nvPr/>
            </p:nvSpPr>
            <p:spPr>
              <a:xfrm>
                <a:off x="7239000" y="5232255"/>
                <a:ext cx="4008120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⋅⋅⋅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7334F7-1705-4F04-DDAE-8A8ABA3C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232255"/>
                <a:ext cx="4008120" cy="8091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1E49D4-0484-42C9-CEE3-3D124F7DBC11}"/>
                  </a:ext>
                </a:extLst>
              </p:cNvPr>
              <p:cNvSpPr txBox="1"/>
              <p:nvPr/>
            </p:nvSpPr>
            <p:spPr>
              <a:xfrm>
                <a:off x="9906000" y="5459927"/>
                <a:ext cx="28117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1E49D4-0484-42C9-CEE3-3D124F7DB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5459927"/>
                <a:ext cx="281178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4472AC0-ACD7-50F0-EA94-D21D235B3413}"/>
              </a:ext>
            </a:extLst>
          </p:cNvPr>
          <p:cNvSpPr txBox="1"/>
          <p:nvPr/>
        </p:nvSpPr>
        <p:spPr>
          <a:xfrm>
            <a:off x="228600" y="4347451"/>
            <a:ext cx="6405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 limit of </a:t>
            </a:r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blue subexpression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is:</a:t>
            </a:r>
          </a:p>
        </p:txBody>
      </p:sp>
    </p:spTree>
    <p:extLst>
      <p:ext uri="{BB962C8B-B14F-4D97-AF65-F5344CB8AC3E}">
        <p14:creationId xmlns:p14="http://schemas.microsoft.com/office/powerpoint/2010/main" val="1976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2E64-7BA8-003F-EC60-08EDE157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613E-54E2-37E9-CDFC-8F7D8821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D6DFC-18A8-B66F-4453-DD629DBBA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D6DFC-18A8-B66F-4453-DD629DBBA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4C7FE3-2341-70CA-91B9-9C653667E6EF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4C7FE3-2341-70CA-91B9-9C653667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09B2B-29B5-D5DF-D5FA-B02C4542F546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09B2B-29B5-D5DF-D5FA-B02C4542F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A57741-5E11-D2E9-A209-1D92C3E39C71}"/>
              </a:ext>
            </a:extLst>
          </p:cNvPr>
          <p:cNvSpPr txBox="1"/>
          <p:nvPr/>
        </p:nvSpPr>
        <p:spPr>
          <a:xfrm>
            <a:off x="228600" y="2455961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  <a:p>
            <a:endParaRPr lang="en-US" sz="240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endParaRPr lang="en-US" sz="240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F01BE5-4844-AFD5-4DFA-69A9D664639B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EB625-F562-E010-B6D5-15CFE0A4C02C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EB625-F562-E010-B6D5-15CFE0A4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A4BE0A-0928-50D2-37DB-AC3AE2436483}"/>
                  </a:ext>
                </a:extLst>
              </p:cNvPr>
              <p:cNvSpPr txBox="1"/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A4BE0A-0928-50D2-37DB-AC3AE243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4C52C-EF4F-27BA-E1A7-CD4043425B4B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4C52C-EF4F-27BA-E1A7-CD404342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777F7-4350-31EB-E989-D41878152F89}"/>
                  </a:ext>
                </a:extLst>
              </p:cNvPr>
              <p:cNvSpPr txBox="1"/>
              <p:nvPr/>
            </p:nvSpPr>
            <p:spPr>
              <a:xfrm>
                <a:off x="2590800" y="5741468"/>
                <a:ext cx="2057400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777F7-4350-31EB-E989-D41878152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741468"/>
                <a:ext cx="2057400" cy="965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AAC6CD-61A5-E264-6FEC-992E1EF3DCED}"/>
                  </a:ext>
                </a:extLst>
              </p:cNvPr>
              <p:cNvSpPr txBox="1"/>
              <p:nvPr/>
            </p:nvSpPr>
            <p:spPr>
              <a:xfrm>
                <a:off x="3733800" y="6038163"/>
                <a:ext cx="2057400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AAC6CD-61A5-E264-6FEC-992E1EF3D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38163"/>
                <a:ext cx="2057400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0A5A88A-5C53-F5C2-A358-8660580C69A6}"/>
              </a:ext>
            </a:extLst>
          </p:cNvPr>
          <p:cNvSpPr txBox="1"/>
          <p:nvPr/>
        </p:nvSpPr>
        <p:spPr>
          <a:xfrm>
            <a:off x="5838029" y="6023949"/>
            <a:ext cx="539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Calculus fact from beginning of analysis…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A62C0-45F2-21F8-59B8-53E52E273D27}"/>
              </a:ext>
            </a:extLst>
          </p:cNvPr>
          <p:cNvSpPr txBox="1"/>
          <p:nvPr/>
        </p:nvSpPr>
        <p:spPr>
          <a:xfrm>
            <a:off x="228600" y="4347451"/>
            <a:ext cx="6405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 limit of </a:t>
            </a:r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blue subexpression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is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49866-7403-6306-7C5E-C59F7751D7C7}"/>
              </a:ext>
            </a:extLst>
          </p:cNvPr>
          <p:cNvSpPr txBox="1"/>
          <p:nvPr/>
        </p:nvSpPr>
        <p:spPr>
          <a:xfrm>
            <a:off x="228600" y="5022394"/>
            <a:ext cx="614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What is the limit of the </a:t>
            </a:r>
            <a:r>
              <a:rPr lang="en-US" sz="2400">
                <a:solidFill>
                  <a:schemeClr val="accent4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gold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12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7856-4559-FE5D-1A2D-91C6C2BC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5B58-5B15-452B-D9EA-1EF6599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09FA9-F1FF-6BDA-0351-B5F24EE01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09FA9-F1FF-6BDA-0351-B5F24EE01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BA386-11E4-DA1E-851E-04F69153A0BF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BA386-11E4-DA1E-851E-04F69153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F4C9A-3B7F-B436-A5B8-3AE7A08AFDA0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F4C9A-3B7F-B436-A5B8-3AE7A08A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655C7C6-749A-DC60-E9C8-D22777EFB53B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140805-00D5-6853-B98B-D56FD5EE5B90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D82644-EC15-52C2-C22B-048A9CD3064D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D82644-EC15-52C2-C22B-048A9CD3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555097-F202-A6C1-0783-DB859A6F9061}"/>
                  </a:ext>
                </a:extLst>
              </p:cNvPr>
              <p:cNvSpPr txBox="1"/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555097-F202-A6C1-0783-DB859A6F9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02A6EA-3425-B44E-144F-96AB4CB38151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02A6EA-3425-B44E-144F-96AB4CB3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83BF9F-E16D-C74A-B3E5-05FEDCF9E7B6}"/>
                  </a:ext>
                </a:extLst>
              </p:cNvPr>
              <p:cNvSpPr txBox="1"/>
              <p:nvPr/>
            </p:nvSpPr>
            <p:spPr>
              <a:xfrm>
                <a:off x="223520" y="4347451"/>
                <a:ext cx="10820400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limit of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blue subexpression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1, and the limit of the 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gold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83BF9F-E16D-C74A-B3E5-05FEDCF9E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4347451"/>
                <a:ext cx="10820400" cy="478977"/>
              </a:xfrm>
              <a:prstGeom prst="rect">
                <a:avLst/>
              </a:prstGeom>
              <a:blipFill>
                <a:blip r:embed="rId8"/>
                <a:stretch>
                  <a:fillRect l="-901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CE3994-67A7-F075-E7B2-DB519ACD9376}"/>
              </a:ext>
            </a:extLst>
          </p:cNvPr>
          <p:cNvSpPr txBox="1"/>
          <p:nvPr/>
        </p:nvSpPr>
        <p:spPr>
          <a:xfrm>
            <a:off x="228600" y="5022394"/>
            <a:ext cx="614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What is the limit of the </a:t>
            </a:r>
            <a:r>
              <a:rPr lang="en-US" sz="2400">
                <a:solidFill>
                  <a:srgbClr val="7030A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purple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9144-285C-1BED-AE54-B82E3706F0B2}"/>
                  </a:ext>
                </a:extLst>
              </p:cNvPr>
              <p:cNvSpPr txBox="1"/>
              <p:nvPr/>
            </p:nvSpPr>
            <p:spPr>
              <a:xfrm>
                <a:off x="25400" y="5678824"/>
                <a:ext cx="6141720" cy="88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9144-285C-1BED-AE54-B82E3706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5678824"/>
                <a:ext cx="6141720" cy="887551"/>
              </a:xfrm>
              <a:prstGeom prst="rect">
                <a:avLst/>
              </a:prstGeom>
              <a:blipFill>
                <a:blip r:embed="rId9"/>
                <a:stretch>
                  <a:fillRect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F2C499-FC14-8950-987B-2327ACF134ED}"/>
                  </a:ext>
                </a:extLst>
              </p:cNvPr>
              <p:cNvSpPr txBox="1"/>
              <p:nvPr/>
            </p:nvSpPr>
            <p:spPr>
              <a:xfrm>
                <a:off x="1752600" y="5982404"/>
                <a:ext cx="6144768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F2C499-FC14-8950-987B-2327ACF1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82404"/>
                <a:ext cx="6144768" cy="473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59CD5-24BA-96A0-C884-3340498F1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2B16-272A-C292-4F82-35188BD9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Large 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A90A1-79E2-B9A7-5CCA-0915241C2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A90A1-79E2-B9A7-5CCA-0915241C2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B6564F-3763-BB52-4967-673A693DC5E0}"/>
                  </a:ext>
                </a:extLst>
              </p:cNvPr>
              <p:cNvSpPr txBox="1"/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B6564F-3763-BB52-4967-673A693D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6141720" cy="1008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FA6DC-FDE3-CCE9-9528-B215B042D9A9}"/>
                  </a:ext>
                </a:extLst>
              </p:cNvPr>
              <p:cNvSpPr txBox="1"/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FA6DC-FDE3-CCE9-9528-B215B042D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82207"/>
                <a:ext cx="11430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A71134-BEA7-6348-B8C5-4EEE51266B9F}"/>
              </a:ext>
            </a:extLst>
          </p:cNvPr>
          <p:cNvSpPr txBox="1"/>
          <p:nvPr/>
        </p:nvSpPr>
        <p:spPr>
          <a:xfrm>
            <a:off x="228600" y="245596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This rearrangement of terms       may seem arbitrary. Rough goal: Get terms that will simplify when n is large all clustered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AF27AD-4D8F-CA73-4EF3-E366E6AA9852}"/>
              </a:ext>
            </a:extLst>
          </p:cNvPr>
          <p:cNvCxnSpPr/>
          <p:nvPr/>
        </p:nvCxnSpPr>
        <p:spPr>
          <a:xfrm>
            <a:off x="4495800" y="26670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44CCF-6F45-865F-A32F-B79102F31CA5}"/>
                  </a:ext>
                </a:extLst>
              </p:cNvPr>
              <p:cNvSpPr txBox="1"/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44CCF-6F45-865F-A32F-B79102F3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00680"/>
                <a:ext cx="614172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9D51F-1E7E-B355-F8A7-190F5111F726}"/>
                  </a:ext>
                </a:extLst>
              </p:cNvPr>
              <p:cNvSpPr txBox="1"/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9D51F-1E7E-B355-F8A7-190F5111F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36239"/>
                <a:ext cx="2103120" cy="100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07822-4E8D-68FC-E2B8-D63B55E3C13C}"/>
                  </a:ext>
                </a:extLst>
              </p:cNvPr>
              <p:cNvSpPr txBox="1"/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07822-4E8D-68FC-E2B8-D63B55E3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3" y="2857784"/>
                <a:ext cx="2245357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4CDE99-6CB2-FF8F-F7A0-B490412191A4}"/>
                  </a:ext>
                </a:extLst>
              </p:cNvPr>
              <p:cNvSpPr txBox="1"/>
              <p:nvPr/>
            </p:nvSpPr>
            <p:spPr>
              <a:xfrm>
                <a:off x="223520" y="4347451"/>
                <a:ext cx="11892280" cy="1217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limit of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blue subexpression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1, the limit of the 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gold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limit of </a:t>
                </a:r>
                <a:r>
                  <a:rPr lang="en-US" sz="2400">
                    <a:solidFill>
                      <a:srgbClr val="7030A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purple 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is 1.</a:t>
                </a:r>
              </a:p>
              <a:p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Plugging these in we have: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4CDE99-6CB2-FF8F-F7A0-B49041219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4347451"/>
                <a:ext cx="11892280" cy="1217641"/>
              </a:xfrm>
              <a:prstGeom prst="rect">
                <a:avLst/>
              </a:prstGeom>
              <a:blipFill>
                <a:blip r:embed="rId8"/>
                <a:stretch>
                  <a:fillRect l="-820" t="-2500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A37433-3B50-E74D-A770-78591B3A25D8}"/>
                  </a:ext>
                </a:extLst>
              </p:cNvPr>
              <p:cNvSpPr txBox="1"/>
              <p:nvPr/>
            </p:nvSpPr>
            <p:spPr>
              <a:xfrm>
                <a:off x="5715000" y="5141835"/>
                <a:ext cx="2072640" cy="68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A37433-3B50-E74D-A770-78591B3A2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141835"/>
                <a:ext cx="2072640" cy="6882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978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DE62-207A-424C-9675-14D063F5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1128C-BBCB-44D0-1184-9012656E1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the limit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this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i.e.,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1128C-BBCB-44D0-1184-9012656E1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FB1D6-057B-0887-9626-E1F6C1103FEE}"/>
                  </a:ext>
                </a:extLst>
              </p:cNvPr>
              <p:cNvSpPr txBox="1"/>
              <p:nvPr/>
            </p:nvSpPr>
            <p:spPr>
              <a:xfrm>
                <a:off x="7772401" y="1752600"/>
                <a:ext cx="3111661" cy="68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FB1D6-057B-0887-9626-E1F6C1103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1752600"/>
                <a:ext cx="3111661" cy="688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6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B0B7-BA43-FE91-5638-96B03800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F74-F8CF-3E2F-00AE-5DEAE5F6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E2C5A-C6D8-00F4-E52B-321B5864A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b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The joint distribution of two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the collection of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r>
                  <a:rPr lang="en-US"/>
                  <a:t>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E2C5A-C6D8-00F4-E52B-321B5864A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4E69ED3-AFCE-FC07-C5AD-C8EEC94018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4E69ED3-AFCE-FC07-C5AD-C8EEC94018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05F15FE-35AE-F7AB-872A-D72F1B45B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467616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05F15FE-35AE-F7AB-872A-D72F1B45B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467616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03E327-16E8-139C-2F2E-516AE51DD5B1}"/>
                  </a:ext>
                </a:extLst>
              </p:cNvPr>
              <p:cNvSpPr txBox="1"/>
              <p:nvPr/>
            </p:nvSpPr>
            <p:spPr>
              <a:xfrm>
                <a:off x="5791200" y="3429000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What other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has probability 1/4?</a:t>
                </a:r>
              </a:p>
              <a:p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03E327-16E8-139C-2F2E-516AE51D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429000"/>
                <a:ext cx="5562600" cy="830997"/>
              </a:xfrm>
              <a:prstGeom prst="rect">
                <a:avLst/>
              </a:prstGeom>
              <a:blipFill>
                <a:blip r:embed="rId5"/>
                <a:stretch>
                  <a:fillRect l="-1643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520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342A-2783-4B10-D5DA-76CA8D59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2CD6-A4B5-2AAE-B9BC-4F3DF85E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vs Poisson Distribution (Call Center Example)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AD027-F61E-9EC5-BE56-4B8594FCC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the limit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this becomes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i.e.,</a:t>
                </a:r>
              </a:p>
              <a:p>
                <a:endParaRPr lang="en-US" dirty="0"/>
              </a:p>
              <a:p>
                <a:r>
                  <a:rPr lang="en-US" dirty="0"/>
                  <a:t>Example: For our call center example,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60,000,000,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60,000,000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instead we model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(120)</m:t>
                    </m:r>
                  </m:oMath>
                </a14:m>
                <a:r>
                  <a:rPr lang="en-US" dirty="0"/>
                  <a:t>, we have: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AD027-F61E-9EC5-BE56-4B8594FCC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FAA3CF-484B-06BB-6239-DE97B6893BC1}"/>
                  </a:ext>
                </a:extLst>
              </p:cNvPr>
              <p:cNvSpPr txBox="1"/>
              <p:nvPr/>
            </p:nvSpPr>
            <p:spPr>
              <a:xfrm>
                <a:off x="1219200" y="3808895"/>
                <a:ext cx="10591800" cy="99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=100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60,000,000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60,000,000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60,000,000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60,000,000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FAA3CF-484B-06BB-6239-DE97B689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08895"/>
                <a:ext cx="10591800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28776-8D3D-A59F-52FD-F5925F0BB4DA}"/>
                  </a:ext>
                </a:extLst>
              </p:cNvPr>
              <p:cNvSpPr txBox="1"/>
              <p:nvPr/>
            </p:nvSpPr>
            <p:spPr>
              <a:xfrm>
                <a:off x="2590800" y="5907883"/>
                <a:ext cx="6141720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=100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28776-8D3D-A59F-52FD-F5925F0B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907883"/>
                <a:ext cx="6141720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DBCF019-69AC-B265-F445-B6E1C4C712A4}"/>
              </a:ext>
            </a:extLst>
          </p:cNvPr>
          <p:cNvSpPr txBox="1"/>
          <p:nvPr/>
        </p:nvSpPr>
        <p:spPr>
          <a:xfrm>
            <a:off x="8915400" y="5638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These two values are close if you compute them! We won’t.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3B94DC-8D9A-D65A-204F-F804DE6F0E76}"/>
                  </a:ext>
                </a:extLst>
              </p:cNvPr>
              <p:cNvSpPr txBox="1"/>
              <p:nvPr/>
            </p:nvSpPr>
            <p:spPr>
              <a:xfrm>
                <a:off x="7772401" y="1752600"/>
                <a:ext cx="3111661" cy="68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3B94DC-8D9A-D65A-204F-F804DE6F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1752600"/>
                <a:ext cx="3111661" cy="688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4B93-F57C-F4E8-9359-B15F92F0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the 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C238A-EAAC-3EE3-E619-7B09E9FF4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Poisson random variable tells you the number of events that occur per unit time.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The critical assumptions to be Poisson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Knowing the number of events in one time interval does not provide any information about any other disjoint time interval.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events that occur per unit time are some average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The specific modeling choice that yields the Poisson distribution is to model the number of occurrences over a sequence of very short time intervals as a binomial.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sufficiently large /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sufficiently small, the Binomial distribution can be approximated by the Poisson distribution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C238A-EAAC-3EE3-E619-7B09E9FF4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167" b="-7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0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A7F8-016C-0B33-2912-CA6A1DDB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0C9D-4A71-1F8A-ED42-DFC8DBEE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Random Variables on the Same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B0031-FCC7-A3E7-B318-7ED95FC9C3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</p:spPr>
            <p:txBody>
              <a:bodyPr/>
              <a:lstStyle/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maps each to the number of heads in the sample,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a binary random variable that is 1 if the first flip is a heads. 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     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 joint distribution of two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collection of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B0031-FCC7-A3E7-B318-7ED95FC9C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17343" cy="5638732"/>
              </a:xfrm>
              <a:blipFill>
                <a:blip r:embed="rId2"/>
                <a:stretch>
                  <a:fillRect l="-780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9D9241-2102-8FC1-8B25-0BC58933A0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9D9241-2102-8FC1-8B25-0BC58933A0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141B3A1-7082-3037-0BD8-A98DD51843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6141B3A1-7082-3037-0BD8-A98DD51843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052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D8EC-5B84-619B-A92A-5E6F4B4E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Random Variables and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F6044-74DE-A4A7-B953-73C6BC35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Joint random variables (also) partition a sample space.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652A74-F9F3-13D6-6D82-48268E3C4564}"/>
                  </a:ext>
                </a:extLst>
              </p:cNvPr>
              <p:cNvSpPr txBox="1"/>
              <p:nvPr/>
            </p:nvSpPr>
            <p:spPr>
              <a:xfrm>
                <a:off x="2634620" y="2331675"/>
                <a:ext cx="3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652A74-F9F3-13D6-6D82-48268E3C4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0" y="2331675"/>
                <a:ext cx="346138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54357F-3E30-7551-57D5-A9EFAEA34FE2}"/>
              </a:ext>
            </a:extLst>
          </p:cNvPr>
          <p:cNvSpPr txBox="1"/>
          <p:nvPr/>
        </p:nvSpPr>
        <p:spPr>
          <a:xfrm>
            <a:off x="4804118" y="1797145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TTT   TTH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THT   THH</a:t>
            </a:r>
            <a:b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HTT   HTH</a:t>
            </a:r>
            <a:b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HHT   HHH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6162A1-B130-0BF2-FD9E-B089C40E68DA}"/>
              </a:ext>
            </a:extLst>
          </p:cNvPr>
          <p:cNvSpPr/>
          <p:nvPr/>
        </p:nvSpPr>
        <p:spPr>
          <a:xfrm>
            <a:off x="4819637" y="1794274"/>
            <a:ext cx="731520" cy="430995"/>
          </a:xfrm>
          <a:custGeom>
            <a:avLst/>
            <a:gdLst>
              <a:gd name="connsiteX0" fmla="*/ 281940 w 731520"/>
              <a:gd name="connsiteY0" fmla="*/ 1607 h 430995"/>
              <a:gd name="connsiteX1" fmla="*/ 243840 w 731520"/>
              <a:gd name="connsiteY1" fmla="*/ 16847 h 430995"/>
              <a:gd name="connsiteX2" fmla="*/ 182880 w 731520"/>
              <a:gd name="connsiteY2" fmla="*/ 54947 h 430995"/>
              <a:gd name="connsiteX3" fmla="*/ 137160 w 731520"/>
              <a:gd name="connsiteY3" fmla="*/ 77807 h 430995"/>
              <a:gd name="connsiteX4" fmla="*/ 106680 w 731520"/>
              <a:gd name="connsiteY4" fmla="*/ 93047 h 430995"/>
              <a:gd name="connsiteX5" fmla="*/ 45720 w 731520"/>
              <a:gd name="connsiteY5" fmla="*/ 100667 h 430995"/>
              <a:gd name="connsiteX6" fmla="*/ 22860 w 731520"/>
              <a:gd name="connsiteY6" fmla="*/ 115907 h 430995"/>
              <a:gd name="connsiteX7" fmla="*/ 15240 w 731520"/>
              <a:gd name="connsiteY7" fmla="*/ 146387 h 430995"/>
              <a:gd name="connsiteX8" fmla="*/ 0 w 731520"/>
              <a:gd name="connsiteY8" fmla="*/ 169247 h 430995"/>
              <a:gd name="connsiteX9" fmla="*/ 15240 w 731520"/>
              <a:gd name="connsiteY9" fmla="*/ 253067 h 430995"/>
              <a:gd name="connsiteX10" fmla="*/ 22860 w 731520"/>
              <a:gd name="connsiteY10" fmla="*/ 283547 h 430995"/>
              <a:gd name="connsiteX11" fmla="*/ 106680 w 731520"/>
              <a:gd name="connsiteY11" fmla="*/ 359747 h 430995"/>
              <a:gd name="connsiteX12" fmla="*/ 137160 w 731520"/>
              <a:gd name="connsiteY12" fmla="*/ 374987 h 430995"/>
              <a:gd name="connsiteX13" fmla="*/ 243840 w 731520"/>
              <a:gd name="connsiteY13" fmla="*/ 397847 h 430995"/>
              <a:gd name="connsiteX14" fmla="*/ 281940 w 731520"/>
              <a:gd name="connsiteY14" fmla="*/ 405467 h 430995"/>
              <a:gd name="connsiteX15" fmla="*/ 312420 w 731520"/>
              <a:gd name="connsiteY15" fmla="*/ 413087 h 430995"/>
              <a:gd name="connsiteX16" fmla="*/ 358140 w 731520"/>
              <a:gd name="connsiteY16" fmla="*/ 420707 h 430995"/>
              <a:gd name="connsiteX17" fmla="*/ 685800 w 731520"/>
              <a:gd name="connsiteY17" fmla="*/ 390227 h 430995"/>
              <a:gd name="connsiteX18" fmla="*/ 708660 w 731520"/>
              <a:gd name="connsiteY18" fmla="*/ 367367 h 430995"/>
              <a:gd name="connsiteX19" fmla="*/ 723900 w 731520"/>
              <a:gd name="connsiteY19" fmla="*/ 344507 h 430995"/>
              <a:gd name="connsiteX20" fmla="*/ 731520 w 731520"/>
              <a:gd name="connsiteY20" fmla="*/ 321647 h 430995"/>
              <a:gd name="connsiteX21" fmla="*/ 685800 w 731520"/>
              <a:gd name="connsiteY21" fmla="*/ 199727 h 430995"/>
              <a:gd name="connsiteX22" fmla="*/ 601980 w 731520"/>
              <a:gd name="connsiteY22" fmla="*/ 146387 h 430995"/>
              <a:gd name="connsiteX23" fmla="*/ 548640 w 731520"/>
              <a:gd name="connsiteY23" fmla="*/ 115907 h 430995"/>
              <a:gd name="connsiteX24" fmla="*/ 487680 w 731520"/>
              <a:gd name="connsiteY24" fmla="*/ 100667 h 430995"/>
              <a:gd name="connsiteX25" fmla="*/ 403860 w 731520"/>
              <a:gd name="connsiteY25" fmla="*/ 77807 h 430995"/>
              <a:gd name="connsiteX26" fmla="*/ 365760 w 731520"/>
              <a:gd name="connsiteY26" fmla="*/ 70187 h 430995"/>
              <a:gd name="connsiteX27" fmla="*/ 312420 w 731520"/>
              <a:gd name="connsiteY27" fmla="*/ 54947 h 430995"/>
              <a:gd name="connsiteX28" fmla="*/ 281940 w 731520"/>
              <a:gd name="connsiteY28" fmla="*/ 1607 h 43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1520" h="430995">
                <a:moveTo>
                  <a:pt x="281940" y="1607"/>
                </a:moveTo>
                <a:cubicBezTo>
                  <a:pt x="270510" y="-4743"/>
                  <a:pt x="255221" y="9260"/>
                  <a:pt x="243840" y="16847"/>
                </a:cubicBezTo>
                <a:cubicBezTo>
                  <a:pt x="175646" y="62309"/>
                  <a:pt x="249390" y="38319"/>
                  <a:pt x="182880" y="54947"/>
                </a:cubicBezTo>
                <a:cubicBezTo>
                  <a:pt x="138949" y="84235"/>
                  <a:pt x="181327" y="58878"/>
                  <a:pt x="137160" y="77807"/>
                </a:cubicBezTo>
                <a:cubicBezTo>
                  <a:pt x="126719" y="82282"/>
                  <a:pt x="117700" y="90292"/>
                  <a:pt x="106680" y="93047"/>
                </a:cubicBezTo>
                <a:cubicBezTo>
                  <a:pt x="86813" y="98014"/>
                  <a:pt x="66040" y="98127"/>
                  <a:pt x="45720" y="100667"/>
                </a:cubicBezTo>
                <a:cubicBezTo>
                  <a:pt x="38100" y="105747"/>
                  <a:pt x="27940" y="108287"/>
                  <a:pt x="22860" y="115907"/>
                </a:cubicBezTo>
                <a:cubicBezTo>
                  <a:pt x="17051" y="124621"/>
                  <a:pt x="19365" y="136761"/>
                  <a:pt x="15240" y="146387"/>
                </a:cubicBezTo>
                <a:cubicBezTo>
                  <a:pt x="11632" y="154805"/>
                  <a:pt x="5080" y="161627"/>
                  <a:pt x="0" y="169247"/>
                </a:cubicBezTo>
                <a:cubicBezTo>
                  <a:pt x="5080" y="197187"/>
                  <a:pt x="9671" y="225220"/>
                  <a:pt x="15240" y="253067"/>
                </a:cubicBezTo>
                <a:cubicBezTo>
                  <a:pt x="17294" y="263336"/>
                  <a:pt x="18735" y="273921"/>
                  <a:pt x="22860" y="283547"/>
                </a:cubicBezTo>
                <a:cubicBezTo>
                  <a:pt x="36303" y="314914"/>
                  <a:pt x="87354" y="350084"/>
                  <a:pt x="106680" y="359747"/>
                </a:cubicBezTo>
                <a:cubicBezTo>
                  <a:pt x="116840" y="364827"/>
                  <a:pt x="126384" y="371395"/>
                  <a:pt x="137160" y="374987"/>
                </a:cubicBezTo>
                <a:cubicBezTo>
                  <a:pt x="180336" y="389379"/>
                  <a:pt x="201634" y="390173"/>
                  <a:pt x="243840" y="397847"/>
                </a:cubicBezTo>
                <a:cubicBezTo>
                  <a:pt x="256583" y="400164"/>
                  <a:pt x="269297" y="402657"/>
                  <a:pt x="281940" y="405467"/>
                </a:cubicBezTo>
                <a:cubicBezTo>
                  <a:pt x="292163" y="407739"/>
                  <a:pt x="302151" y="411033"/>
                  <a:pt x="312420" y="413087"/>
                </a:cubicBezTo>
                <a:cubicBezTo>
                  <a:pt x="327570" y="416117"/>
                  <a:pt x="342900" y="418167"/>
                  <a:pt x="358140" y="420707"/>
                </a:cubicBezTo>
                <a:cubicBezTo>
                  <a:pt x="418019" y="417713"/>
                  <a:pt x="601171" y="460751"/>
                  <a:pt x="685800" y="390227"/>
                </a:cubicBezTo>
                <a:cubicBezTo>
                  <a:pt x="694079" y="383328"/>
                  <a:pt x="701761" y="375646"/>
                  <a:pt x="708660" y="367367"/>
                </a:cubicBezTo>
                <a:cubicBezTo>
                  <a:pt x="714523" y="360332"/>
                  <a:pt x="719804" y="352698"/>
                  <a:pt x="723900" y="344507"/>
                </a:cubicBezTo>
                <a:cubicBezTo>
                  <a:pt x="727492" y="337323"/>
                  <a:pt x="728980" y="329267"/>
                  <a:pt x="731520" y="321647"/>
                </a:cubicBezTo>
                <a:cubicBezTo>
                  <a:pt x="716577" y="266855"/>
                  <a:pt x="717518" y="240508"/>
                  <a:pt x="685800" y="199727"/>
                </a:cubicBezTo>
                <a:cubicBezTo>
                  <a:pt x="653206" y="157820"/>
                  <a:pt x="652958" y="171876"/>
                  <a:pt x="601980" y="146387"/>
                </a:cubicBezTo>
                <a:cubicBezTo>
                  <a:pt x="583664" y="137229"/>
                  <a:pt x="567653" y="123512"/>
                  <a:pt x="548640" y="115907"/>
                </a:cubicBezTo>
                <a:cubicBezTo>
                  <a:pt x="529193" y="108128"/>
                  <a:pt x="507918" y="106064"/>
                  <a:pt x="487680" y="100667"/>
                </a:cubicBezTo>
                <a:cubicBezTo>
                  <a:pt x="450528" y="90760"/>
                  <a:pt x="437408" y="85262"/>
                  <a:pt x="403860" y="77807"/>
                </a:cubicBezTo>
                <a:cubicBezTo>
                  <a:pt x="391217" y="74997"/>
                  <a:pt x="378403" y="72997"/>
                  <a:pt x="365760" y="70187"/>
                </a:cubicBezTo>
                <a:cubicBezTo>
                  <a:pt x="337056" y="63808"/>
                  <a:pt x="337877" y="63433"/>
                  <a:pt x="312420" y="54947"/>
                </a:cubicBezTo>
                <a:cubicBezTo>
                  <a:pt x="277396" y="28679"/>
                  <a:pt x="293370" y="7957"/>
                  <a:pt x="281940" y="160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C8BE5B-B012-236E-3FF2-4496D68A8147}"/>
              </a:ext>
            </a:extLst>
          </p:cNvPr>
          <p:cNvSpPr/>
          <p:nvPr/>
        </p:nvSpPr>
        <p:spPr>
          <a:xfrm>
            <a:off x="4761092" y="1758066"/>
            <a:ext cx="1851595" cy="799206"/>
          </a:xfrm>
          <a:custGeom>
            <a:avLst/>
            <a:gdLst>
              <a:gd name="connsiteX0" fmla="*/ 163800 w 1851595"/>
              <a:gd name="connsiteY0" fmla="*/ 491383 h 799206"/>
              <a:gd name="connsiteX1" fmla="*/ 142436 w 1851595"/>
              <a:gd name="connsiteY1" fmla="*/ 495656 h 799206"/>
              <a:gd name="connsiteX2" fmla="*/ 48432 w 1851595"/>
              <a:gd name="connsiteY2" fmla="*/ 555476 h 799206"/>
              <a:gd name="connsiteX3" fmla="*/ 18522 w 1851595"/>
              <a:gd name="connsiteY3" fmla="*/ 593932 h 799206"/>
              <a:gd name="connsiteX4" fmla="*/ 5703 w 1851595"/>
              <a:gd name="connsiteY4" fmla="*/ 700755 h 799206"/>
              <a:gd name="connsiteX5" fmla="*/ 27068 w 1851595"/>
              <a:gd name="connsiteY5" fmla="*/ 717846 h 799206"/>
              <a:gd name="connsiteX6" fmla="*/ 95434 w 1851595"/>
              <a:gd name="connsiteY6" fmla="*/ 752029 h 799206"/>
              <a:gd name="connsiteX7" fmla="*/ 253531 w 1851595"/>
              <a:gd name="connsiteY7" fmla="*/ 786213 h 799206"/>
              <a:gd name="connsiteX8" fmla="*/ 313352 w 1851595"/>
              <a:gd name="connsiteY8" fmla="*/ 790486 h 799206"/>
              <a:gd name="connsiteX9" fmla="*/ 364627 w 1851595"/>
              <a:gd name="connsiteY9" fmla="*/ 799031 h 799206"/>
              <a:gd name="connsiteX10" fmla="*/ 484268 w 1851595"/>
              <a:gd name="connsiteY10" fmla="*/ 794758 h 799206"/>
              <a:gd name="connsiteX11" fmla="*/ 603909 w 1851595"/>
              <a:gd name="connsiteY11" fmla="*/ 786213 h 799206"/>
              <a:gd name="connsiteX12" fmla="*/ 646638 w 1851595"/>
              <a:gd name="connsiteY12" fmla="*/ 777667 h 799206"/>
              <a:gd name="connsiteX13" fmla="*/ 680821 w 1851595"/>
              <a:gd name="connsiteY13" fmla="*/ 773394 h 799206"/>
              <a:gd name="connsiteX14" fmla="*/ 736369 w 1851595"/>
              <a:gd name="connsiteY14" fmla="*/ 743484 h 799206"/>
              <a:gd name="connsiteX15" fmla="*/ 753460 w 1851595"/>
              <a:gd name="connsiteY15" fmla="*/ 709300 h 799206"/>
              <a:gd name="connsiteX16" fmla="*/ 766279 w 1851595"/>
              <a:gd name="connsiteY16" fmla="*/ 670844 h 799206"/>
              <a:gd name="connsiteX17" fmla="*/ 783371 w 1851595"/>
              <a:gd name="connsiteY17" fmla="*/ 645207 h 799206"/>
              <a:gd name="connsiteX18" fmla="*/ 796189 w 1851595"/>
              <a:gd name="connsiteY18" fmla="*/ 615297 h 799206"/>
              <a:gd name="connsiteX19" fmla="*/ 834645 w 1851595"/>
              <a:gd name="connsiteY19" fmla="*/ 559749 h 799206"/>
              <a:gd name="connsiteX20" fmla="*/ 856010 w 1851595"/>
              <a:gd name="connsiteY20" fmla="*/ 546930 h 799206"/>
              <a:gd name="connsiteX21" fmla="*/ 920103 w 1851595"/>
              <a:gd name="connsiteY21" fmla="*/ 521293 h 799206"/>
              <a:gd name="connsiteX22" fmla="*/ 1026926 w 1851595"/>
              <a:gd name="connsiteY22" fmla="*/ 491383 h 799206"/>
              <a:gd name="connsiteX23" fmla="*/ 1155113 w 1851595"/>
              <a:gd name="connsiteY23" fmla="*/ 452927 h 799206"/>
              <a:gd name="connsiteX24" fmla="*/ 1279027 w 1851595"/>
              <a:gd name="connsiteY24" fmla="*/ 414471 h 799206"/>
              <a:gd name="connsiteX25" fmla="*/ 1330301 w 1851595"/>
              <a:gd name="connsiteY25" fmla="*/ 410198 h 799206"/>
              <a:gd name="connsiteX26" fmla="*/ 1556765 w 1851595"/>
              <a:gd name="connsiteY26" fmla="*/ 401652 h 799206"/>
              <a:gd name="connsiteX27" fmla="*/ 1629404 w 1851595"/>
              <a:gd name="connsiteY27" fmla="*/ 393106 h 799206"/>
              <a:gd name="connsiteX28" fmla="*/ 1753318 w 1851595"/>
              <a:gd name="connsiteY28" fmla="*/ 354650 h 799206"/>
              <a:gd name="connsiteX29" fmla="*/ 1834503 w 1851595"/>
              <a:gd name="connsiteY29" fmla="*/ 269192 h 799206"/>
              <a:gd name="connsiteX30" fmla="*/ 1851595 w 1851595"/>
              <a:gd name="connsiteY30" fmla="*/ 222190 h 799206"/>
              <a:gd name="connsiteX31" fmla="*/ 1843049 w 1851595"/>
              <a:gd name="connsiteY31" fmla="*/ 170915 h 799206"/>
              <a:gd name="connsiteX32" fmla="*/ 1753318 w 1851595"/>
              <a:gd name="connsiteY32" fmla="*/ 85457 h 799206"/>
              <a:gd name="connsiteX33" fmla="*/ 1595221 w 1851595"/>
              <a:gd name="connsiteY33" fmla="*/ 17091 h 799206"/>
              <a:gd name="connsiteX34" fmla="*/ 1518309 w 1851595"/>
              <a:gd name="connsiteY34" fmla="*/ 0 h 799206"/>
              <a:gd name="connsiteX35" fmla="*/ 1270481 w 1851595"/>
              <a:gd name="connsiteY35" fmla="*/ 34183 h 799206"/>
              <a:gd name="connsiteX36" fmla="*/ 1159386 w 1851595"/>
              <a:gd name="connsiteY36" fmla="*/ 115368 h 799206"/>
              <a:gd name="connsiteX37" fmla="*/ 1138021 w 1851595"/>
              <a:gd name="connsiteY37" fmla="*/ 145278 h 799206"/>
              <a:gd name="connsiteX38" fmla="*/ 1116657 w 1851595"/>
              <a:gd name="connsiteY38" fmla="*/ 166643 h 799206"/>
              <a:gd name="connsiteX39" fmla="*/ 1065382 w 1851595"/>
              <a:gd name="connsiteY39" fmla="*/ 239282 h 799206"/>
              <a:gd name="connsiteX40" fmla="*/ 1035472 w 1851595"/>
              <a:gd name="connsiteY40" fmla="*/ 273465 h 799206"/>
              <a:gd name="connsiteX41" fmla="*/ 954286 w 1851595"/>
              <a:gd name="connsiteY41" fmla="*/ 350377 h 799206"/>
              <a:gd name="connsiteX42" fmla="*/ 894466 w 1851595"/>
              <a:gd name="connsiteY42" fmla="*/ 388833 h 799206"/>
              <a:gd name="connsiteX43" fmla="*/ 834645 w 1851595"/>
              <a:gd name="connsiteY43" fmla="*/ 427289 h 799206"/>
              <a:gd name="connsiteX44" fmla="*/ 749187 w 1851595"/>
              <a:gd name="connsiteY44" fmla="*/ 465745 h 799206"/>
              <a:gd name="connsiteX45" fmla="*/ 702186 w 1851595"/>
              <a:gd name="connsiteY45" fmla="*/ 478564 h 799206"/>
              <a:gd name="connsiteX46" fmla="*/ 586817 w 1851595"/>
              <a:gd name="connsiteY46" fmla="*/ 491383 h 799206"/>
              <a:gd name="connsiteX47" fmla="*/ 454358 w 1851595"/>
              <a:gd name="connsiteY47" fmla="*/ 487110 h 799206"/>
              <a:gd name="connsiteX48" fmla="*/ 420174 w 1851595"/>
              <a:gd name="connsiteY48" fmla="*/ 482837 h 799206"/>
              <a:gd name="connsiteX49" fmla="*/ 347535 w 1851595"/>
              <a:gd name="connsiteY49" fmla="*/ 478564 h 799206"/>
              <a:gd name="connsiteX50" fmla="*/ 163800 w 1851595"/>
              <a:gd name="connsiteY50" fmla="*/ 491383 h 79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51595" h="799206">
                <a:moveTo>
                  <a:pt x="163800" y="491383"/>
                </a:moveTo>
                <a:cubicBezTo>
                  <a:pt x="129617" y="494232"/>
                  <a:pt x="149151" y="492891"/>
                  <a:pt x="142436" y="495656"/>
                </a:cubicBezTo>
                <a:cubicBezTo>
                  <a:pt x="115238" y="506855"/>
                  <a:pt x="67529" y="530923"/>
                  <a:pt x="48432" y="555476"/>
                </a:cubicBezTo>
                <a:lnTo>
                  <a:pt x="18522" y="593932"/>
                </a:lnTo>
                <a:cubicBezTo>
                  <a:pt x="8594" y="628679"/>
                  <a:pt x="-9161" y="663596"/>
                  <a:pt x="5703" y="700755"/>
                </a:cubicBezTo>
                <a:cubicBezTo>
                  <a:pt x="9090" y="709223"/>
                  <a:pt x="19692" y="712482"/>
                  <a:pt x="27068" y="717846"/>
                </a:cubicBezTo>
                <a:cubicBezTo>
                  <a:pt x="50780" y="735091"/>
                  <a:pt x="65108" y="743605"/>
                  <a:pt x="95434" y="752029"/>
                </a:cubicBezTo>
                <a:cubicBezTo>
                  <a:pt x="105408" y="754800"/>
                  <a:pt x="218009" y="781950"/>
                  <a:pt x="253531" y="786213"/>
                </a:cubicBezTo>
                <a:cubicBezTo>
                  <a:pt x="273380" y="788595"/>
                  <a:pt x="293412" y="789062"/>
                  <a:pt x="313352" y="790486"/>
                </a:cubicBezTo>
                <a:cubicBezTo>
                  <a:pt x="330444" y="793334"/>
                  <a:pt x="347305" y="798598"/>
                  <a:pt x="364627" y="799031"/>
                </a:cubicBezTo>
                <a:cubicBezTo>
                  <a:pt x="404520" y="800028"/>
                  <a:pt x="444402" y="796530"/>
                  <a:pt x="484268" y="794758"/>
                </a:cubicBezTo>
                <a:cubicBezTo>
                  <a:pt x="545292" y="792046"/>
                  <a:pt x="550472" y="791071"/>
                  <a:pt x="603909" y="786213"/>
                </a:cubicBezTo>
                <a:cubicBezTo>
                  <a:pt x="618152" y="783364"/>
                  <a:pt x="632311" y="780055"/>
                  <a:pt x="646638" y="777667"/>
                </a:cubicBezTo>
                <a:cubicBezTo>
                  <a:pt x="657965" y="775779"/>
                  <a:pt x="669726" y="776353"/>
                  <a:pt x="680821" y="773394"/>
                </a:cubicBezTo>
                <a:cubicBezTo>
                  <a:pt x="704241" y="767148"/>
                  <a:pt x="716789" y="756536"/>
                  <a:pt x="736369" y="743484"/>
                </a:cubicBezTo>
                <a:cubicBezTo>
                  <a:pt x="742066" y="732089"/>
                  <a:pt x="748610" y="721080"/>
                  <a:pt x="753460" y="709300"/>
                </a:cubicBezTo>
                <a:cubicBezTo>
                  <a:pt x="758605" y="696806"/>
                  <a:pt x="760565" y="683088"/>
                  <a:pt x="766279" y="670844"/>
                </a:cubicBezTo>
                <a:cubicBezTo>
                  <a:pt x="770622" y="661537"/>
                  <a:pt x="778502" y="654250"/>
                  <a:pt x="783371" y="645207"/>
                </a:cubicBezTo>
                <a:cubicBezTo>
                  <a:pt x="788514" y="635657"/>
                  <a:pt x="791338" y="624999"/>
                  <a:pt x="796189" y="615297"/>
                </a:cubicBezTo>
                <a:cubicBezTo>
                  <a:pt x="805576" y="596523"/>
                  <a:pt x="818740" y="574064"/>
                  <a:pt x="834645" y="559749"/>
                </a:cubicBezTo>
                <a:cubicBezTo>
                  <a:pt x="840818" y="554193"/>
                  <a:pt x="848719" y="550907"/>
                  <a:pt x="856010" y="546930"/>
                </a:cubicBezTo>
                <a:cubicBezTo>
                  <a:pt x="881665" y="532937"/>
                  <a:pt x="889650" y="530250"/>
                  <a:pt x="920103" y="521293"/>
                </a:cubicBezTo>
                <a:cubicBezTo>
                  <a:pt x="955578" y="510859"/>
                  <a:pt x="991372" y="501541"/>
                  <a:pt x="1026926" y="491383"/>
                </a:cubicBezTo>
                <a:cubicBezTo>
                  <a:pt x="1056709" y="482874"/>
                  <a:pt x="1122604" y="463376"/>
                  <a:pt x="1155113" y="452927"/>
                </a:cubicBezTo>
                <a:cubicBezTo>
                  <a:pt x="1182614" y="444087"/>
                  <a:pt x="1249366" y="420175"/>
                  <a:pt x="1279027" y="414471"/>
                </a:cubicBezTo>
                <a:cubicBezTo>
                  <a:pt x="1295869" y="411232"/>
                  <a:pt x="1313191" y="411378"/>
                  <a:pt x="1330301" y="410198"/>
                </a:cubicBezTo>
                <a:cubicBezTo>
                  <a:pt x="1423649" y="403760"/>
                  <a:pt x="1443191" y="404807"/>
                  <a:pt x="1556765" y="401652"/>
                </a:cubicBezTo>
                <a:cubicBezTo>
                  <a:pt x="1580978" y="398803"/>
                  <a:pt x="1605417" y="397467"/>
                  <a:pt x="1629404" y="393106"/>
                </a:cubicBezTo>
                <a:cubicBezTo>
                  <a:pt x="1687567" y="382531"/>
                  <a:pt x="1700718" y="374882"/>
                  <a:pt x="1753318" y="354650"/>
                </a:cubicBezTo>
                <a:cubicBezTo>
                  <a:pt x="1793560" y="321115"/>
                  <a:pt x="1810893" y="314266"/>
                  <a:pt x="1834503" y="269192"/>
                </a:cubicBezTo>
                <a:cubicBezTo>
                  <a:pt x="1842239" y="254424"/>
                  <a:pt x="1845898" y="237857"/>
                  <a:pt x="1851595" y="222190"/>
                </a:cubicBezTo>
                <a:cubicBezTo>
                  <a:pt x="1848746" y="205098"/>
                  <a:pt x="1850219" y="186689"/>
                  <a:pt x="1843049" y="170915"/>
                </a:cubicBezTo>
                <a:cubicBezTo>
                  <a:pt x="1828853" y="139684"/>
                  <a:pt x="1779036" y="101220"/>
                  <a:pt x="1753318" y="85457"/>
                </a:cubicBezTo>
                <a:cubicBezTo>
                  <a:pt x="1711560" y="59863"/>
                  <a:pt x="1641978" y="30991"/>
                  <a:pt x="1595221" y="17091"/>
                </a:cubicBezTo>
                <a:cubicBezTo>
                  <a:pt x="1570047" y="9607"/>
                  <a:pt x="1543946" y="5697"/>
                  <a:pt x="1518309" y="0"/>
                </a:cubicBezTo>
                <a:cubicBezTo>
                  <a:pt x="1392533" y="8385"/>
                  <a:pt x="1359331" y="-8465"/>
                  <a:pt x="1270481" y="34183"/>
                </a:cubicBezTo>
                <a:cubicBezTo>
                  <a:pt x="1238099" y="49726"/>
                  <a:pt x="1179044" y="87848"/>
                  <a:pt x="1159386" y="115368"/>
                </a:cubicBezTo>
                <a:cubicBezTo>
                  <a:pt x="1152264" y="125338"/>
                  <a:pt x="1145865" y="135866"/>
                  <a:pt x="1138021" y="145278"/>
                </a:cubicBezTo>
                <a:cubicBezTo>
                  <a:pt x="1131574" y="153015"/>
                  <a:pt x="1123162" y="158955"/>
                  <a:pt x="1116657" y="166643"/>
                </a:cubicBezTo>
                <a:cubicBezTo>
                  <a:pt x="1076379" y="214245"/>
                  <a:pt x="1104756" y="187792"/>
                  <a:pt x="1065382" y="239282"/>
                </a:cubicBezTo>
                <a:cubicBezTo>
                  <a:pt x="1056185" y="251309"/>
                  <a:pt x="1045900" y="262488"/>
                  <a:pt x="1035472" y="273465"/>
                </a:cubicBezTo>
                <a:cubicBezTo>
                  <a:pt x="1021834" y="287821"/>
                  <a:pt x="977058" y="334111"/>
                  <a:pt x="954286" y="350377"/>
                </a:cubicBezTo>
                <a:cubicBezTo>
                  <a:pt x="934996" y="364155"/>
                  <a:pt x="914341" y="375914"/>
                  <a:pt x="894466" y="388833"/>
                </a:cubicBezTo>
                <a:cubicBezTo>
                  <a:pt x="880868" y="397672"/>
                  <a:pt x="847162" y="421030"/>
                  <a:pt x="834645" y="427289"/>
                </a:cubicBezTo>
                <a:cubicBezTo>
                  <a:pt x="802071" y="443577"/>
                  <a:pt x="783702" y="454240"/>
                  <a:pt x="749187" y="465745"/>
                </a:cubicBezTo>
                <a:cubicBezTo>
                  <a:pt x="733781" y="470880"/>
                  <a:pt x="718110" y="475379"/>
                  <a:pt x="702186" y="478564"/>
                </a:cubicBezTo>
                <a:cubicBezTo>
                  <a:pt x="660291" y="486943"/>
                  <a:pt x="628972" y="488140"/>
                  <a:pt x="586817" y="491383"/>
                </a:cubicBezTo>
                <a:lnTo>
                  <a:pt x="454358" y="487110"/>
                </a:lnTo>
                <a:cubicBezTo>
                  <a:pt x="442890" y="486522"/>
                  <a:pt x="431621" y="483753"/>
                  <a:pt x="420174" y="482837"/>
                </a:cubicBezTo>
                <a:cubicBezTo>
                  <a:pt x="395996" y="480903"/>
                  <a:pt x="371773" y="479462"/>
                  <a:pt x="347535" y="478564"/>
                </a:cubicBezTo>
                <a:cubicBezTo>
                  <a:pt x="223855" y="473983"/>
                  <a:pt x="197983" y="488534"/>
                  <a:pt x="163800" y="491383"/>
                </a:cubicBez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FB32EC-4D07-CFC2-17CB-64507073C0C0}"/>
              </a:ext>
            </a:extLst>
          </p:cNvPr>
          <p:cNvSpPr/>
          <p:nvPr/>
        </p:nvSpPr>
        <p:spPr>
          <a:xfrm>
            <a:off x="4819637" y="2581975"/>
            <a:ext cx="675118" cy="367469"/>
          </a:xfrm>
          <a:custGeom>
            <a:avLst/>
            <a:gdLst>
              <a:gd name="connsiteX0" fmla="*/ 175189 w 675118"/>
              <a:gd name="connsiteY0" fmla="*/ 8546 h 367469"/>
              <a:gd name="connsiteX1" fmla="*/ 153825 w 675118"/>
              <a:gd name="connsiteY1" fmla="*/ 12819 h 367469"/>
              <a:gd name="connsiteX2" fmla="*/ 42729 w 675118"/>
              <a:gd name="connsiteY2" fmla="*/ 85458 h 367469"/>
              <a:gd name="connsiteX3" fmla="*/ 17092 w 675118"/>
              <a:gd name="connsiteY3" fmla="*/ 123914 h 367469"/>
              <a:gd name="connsiteX4" fmla="*/ 0 w 675118"/>
              <a:gd name="connsiteY4" fmla="*/ 213645 h 367469"/>
              <a:gd name="connsiteX5" fmla="*/ 4273 w 675118"/>
              <a:gd name="connsiteY5" fmla="*/ 252101 h 367469"/>
              <a:gd name="connsiteX6" fmla="*/ 25638 w 675118"/>
              <a:gd name="connsiteY6" fmla="*/ 277739 h 367469"/>
              <a:gd name="connsiteX7" fmla="*/ 55548 w 675118"/>
              <a:gd name="connsiteY7" fmla="*/ 303376 h 367469"/>
              <a:gd name="connsiteX8" fmla="*/ 158098 w 675118"/>
              <a:gd name="connsiteY8" fmla="*/ 341832 h 367469"/>
              <a:gd name="connsiteX9" fmla="*/ 329013 w 675118"/>
              <a:gd name="connsiteY9" fmla="*/ 367469 h 367469"/>
              <a:gd name="connsiteX10" fmla="*/ 499929 w 675118"/>
              <a:gd name="connsiteY10" fmla="*/ 363197 h 367469"/>
              <a:gd name="connsiteX11" fmla="*/ 649481 w 675118"/>
              <a:gd name="connsiteY11" fmla="*/ 303376 h 367469"/>
              <a:gd name="connsiteX12" fmla="*/ 662299 w 675118"/>
              <a:gd name="connsiteY12" fmla="*/ 277739 h 367469"/>
              <a:gd name="connsiteX13" fmla="*/ 675118 w 675118"/>
              <a:gd name="connsiteY13" fmla="*/ 205099 h 367469"/>
              <a:gd name="connsiteX14" fmla="*/ 653754 w 675118"/>
              <a:gd name="connsiteY14" fmla="*/ 136733 h 367469"/>
              <a:gd name="connsiteX15" fmla="*/ 619570 w 675118"/>
              <a:gd name="connsiteY15" fmla="*/ 98277 h 367469"/>
              <a:gd name="connsiteX16" fmla="*/ 504202 w 675118"/>
              <a:gd name="connsiteY16" fmla="*/ 47002 h 367469"/>
              <a:gd name="connsiteX17" fmla="*/ 435836 w 675118"/>
              <a:gd name="connsiteY17" fmla="*/ 25638 h 367469"/>
              <a:gd name="connsiteX18" fmla="*/ 371742 w 675118"/>
              <a:gd name="connsiteY18" fmla="*/ 8546 h 367469"/>
              <a:gd name="connsiteX19" fmla="*/ 264920 w 675118"/>
              <a:gd name="connsiteY19" fmla="*/ 0 h 367469"/>
              <a:gd name="connsiteX20" fmla="*/ 145279 w 675118"/>
              <a:gd name="connsiteY20" fmla="*/ 4273 h 367469"/>
              <a:gd name="connsiteX21" fmla="*/ 111096 w 675118"/>
              <a:gd name="connsiteY21" fmla="*/ 8546 h 367469"/>
              <a:gd name="connsiteX22" fmla="*/ 175189 w 675118"/>
              <a:gd name="connsiteY22" fmla="*/ 8546 h 3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5118" h="367469">
                <a:moveTo>
                  <a:pt x="175189" y="8546"/>
                </a:moveTo>
                <a:cubicBezTo>
                  <a:pt x="182310" y="9258"/>
                  <a:pt x="160321" y="9571"/>
                  <a:pt x="153825" y="12819"/>
                </a:cubicBezTo>
                <a:cubicBezTo>
                  <a:pt x="123933" y="27765"/>
                  <a:pt x="69710" y="66779"/>
                  <a:pt x="42729" y="85458"/>
                </a:cubicBezTo>
                <a:cubicBezTo>
                  <a:pt x="34183" y="98277"/>
                  <a:pt x="23687" y="109991"/>
                  <a:pt x="17092" y="123914"/>
                </a:cubicBezTo>
                <a:cubicBezTo>
                  <a:pt x="2136" y="155487"/>
                  <a:pt x="3097" y="179578"/>
                  <a:pt x="0" y="213645"/>
                </a:cubicBezTo>
                <a:cubicBezTo>
                  <a:pt x="1424" y="226464"/>
                  <a:pt x="-517" y="240126"/>
                  <a:pt x="4273" y="252101"/>
                </a:cubicBezTo>
                <a:cubicBezTo>
                  <a:pt x="8405" y="262430"/>
                  <a:pt x="17772" y="269873"/>
                  <a:pt x="25638" y="277739"/>
                </a:cubicBezTo>
                <a:cubicBezTo>
                  <a:pt x="34923" y="287024"/>
                  <a:pt x="44523" y="296243"/>
                  <a:pt x="55548" y="303376"/>
                </a:cubicBezTo>
                <a:cubicBezTo>
                  <a:pt x="84757" y="322276"/>
                  <a:pt x="124730" y="335653"/>
                  <a:pt x="158098" y="341832"/>
                </a:cubicBezTo>
                <a:cubicBezTo>
                  <a:pt x="214744" y="352322"/>
                  <a:pt x="329013" y="367469"/>
                  <a:pt x="329013" y="367469"/>
                </a:cubicBezTo>
                <a:lnTo>
                  <a:pt x="499929" y="363197"/>
                </a:lnTo>
                <a:cubicBezTo>
                  <a:pt x="549490" y="356117"/>
                  <a:pt x="603967" y="326133"/>
                  <a:pt x="649481" y="303376"/>
                </a:cubicBezTo>
                <a:cubicBezTo>
                  <a:pt x="653754" y="294830"/>
                  <a:pt x="659086" y="286737"/>
                  <a:pt x="662299" y="277739"/>
                </a:cubicBezTo>
                <a:cubicBezTo>
                  <a:pt x="671714" y="251377"/>
                  <a:pt x="672029" y="232899"/>
                  <a:pt x="675118" y="205099"/>
                </a:cubicBezTo>
                <a:cubicBezTo>
                  <a:pt x="670935" y="175820"/>
                  <a:pt x="672046" y="164171"/>
                  <a:pt x="653754" y="136733"/>
                </a:cubicBezTo>
                <a:cubicBezTo>
                  <a:pt x="644240" y="122463"/>
                  <a:pt x="633212" y="108671"/>
                  <a:pt x="619570" y="98277"/>
                </a:cubicBezTo>
                <a:cubicBezTo>
                  <a:pt x="588454" y="74570"/>
                  <a:pt x="540457" y="59087"/>
                  <a:pt x="504202" y="47002"/>
                </a:cubicBezTo>
                <a:cubicBezTo>
                  <a:pt x="481552" y="39452"/>
                  <a:pt x="458765" y="32295"/>
                  <a:pt x="435836" y="25638"/>
                </a:cubicBezTo>
                <a:cubicBezTo>
                  <a:pt x="414602" y="19473"/>
                  <a:pt x="393609" y="11826"/>
                  <a:pt x="371742" y="8546"/>
                </a:cubicBezTo>
                <a:cubicBezTo>
                  <a:pt x="336416" y="3247"/>
                  <a:pt x="264920" y="0"/>
                  <a:pt x="264920" y="0"/>
                </a:cubicBezTo>
                <a:lnTo>
                  <a:pt x="145279" y="4273"/>
                </a:lnTo>
                <a:cubicBezTo>
                  <a:pt x="133814" y="4910"/>
                  <a:pt x="99613" y="8546"/>
                  <a:pt x="111096" y="8546"/>
                </a:cubicBezTo>
                <a:cubicBezTo>
                  <a:pt x="163789" y="8546"/>
                  <a:pt x="168068" y="7834"/>
                  <a:pt x="175189" y="8546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EA405D-3CF4-5225-EFB4-94FD669EE698}"/>
              </a:ext>
            </a:extLst>
          </p:cNvPr>
          <p:cNvSpPr/>
          <p:nvPr/>
        </p:nvSpPr>
        <p:spPr>
          <a:xfrm>
            <a:off x="5835020" y="2228084"/>
            <a:ext cx="679405" cy="316195"/>
          </a:xfrm>
          <a:custGeom>
            <a:avLst/>
            <a:gdLst>
              <a:gd name="connsiteX0" fmla="*/ 141005 w 679405"/>
              <a:gd name="connsiteY0" fmla="*/ 59821 h 316195"/>
              <a:gd name="connsiteX1" fmla="*/ 89730 w 679405"/>
              <a:gd name="connsiteY1" fmla="*/ 68367 h 316195"/>
              <a:gd name="connsiteX2" fmla="*/ 64093 w 679405"/>
              <a:gd name="connsiteY2" fmla="*/ 81185 h 316195"/>
              <a:gd name="connsiteX3" fmla="*/ 34183 w 679405"/>
              <a:gd name="connsiteY3" fmla="*/ 94004 h 316195"/>
              <a:gd name="connsiteX4" fmla="*/ 21364 w 679405"/>
              <a:gd name="connsiteY4" fmla="*/ 111096 h 316195"/>
              <a:gd name="connsiteX5" fmla="*/ 0 w 679405"/>
              <a:gd name="connsiteY5" fmla="*/ 162370 h 316195"/>
              <a:gd name="connsiteX6" fmla="*/ 4272 w 679405"/>
              <a:gd name="connsiteY6" fmla="*/ 213645 h 316195"/>
              <a:gd name="connsiteX7" fmla="*/ 21364 w 679405"/>
              <a:gd name="connsiteY7" fmla="*/ 239282 h 316195"/>
              <a:gd name="connsiteX8" fmla="*/ 76912 w 679405"/>
              <a:gd name="connsiteY8" fmla="*/ 277739 h 316195"/>
              <a:gd name="connsiteX9" fmla="*/ 192280 w 679405"/>
              <a:gd name="connsiteY9" fmla="*/ 307649 h 316195"/>
              <a:gd name="connsiteX10" fmla="*/ 337558 w 679405"/>
              <a:gd name="connsiteY10" fmla="*/ 316195 h 316195"/>
              <a:gd name="connsiteX11" fmla="*/ 602478 w 679405"/>
              <a:gd name="connsiteY11" fmla="*/ 290557 h 316195"/>
              <a:gd name="connsiteX12" fmla="*/ 653753 w 679405"/>
              <a:gd name="connsiteY12" fmla="*/ 273466 h 316195"/>
              <a:gd name="connsiteX13" fmla="*/ 679390 w 679405"/>
              <a:gd name="connsiteY13" fmla="*/ 217918 h 316195"/>
              <a:gd name="connsiteX14" fmla="*/ 666572 w 679405"/>
              <a:gd name="connsiteY14" fmla="*/ 153825 h 316195"/>
              <a:gd name="connsiteX15" fmla="*/ 598205 w 679405"/>
              <a:gd name="connsiteY15" fmla="*/ 94004 h 316195"/>
              <a:gd name="connsiteX16" fmla="*/ 559749 w 679405"/>
              <a:gd name="connsiteY16" fmla="*/ 68367 h 316195"/>
              <a:gd name="connsiteX17" fmla="*/ 508474 w 679405"/>
              <a:gd name="connsiteY17" fmla="*/ 47002 h 316195"/>
              <a:gd name="connsiteX18" fmla="*/ 410198 w 679405"/>
              <a:gd name="connsiteY18" fmla="*/ 17092 h 316195"/>
              <a:gd name="connsiteX19" fmla="*/ 367469 w 679405"/>
              <a:gd name="connsiteY19" fmla="*/ 8546 h 316195"/>
              <a:gd name="connsiteX20" fmla="*/ 329013 w 679405"/>
              <a:gd name="connsiteY20" fmla="*/ 0 h 316195"/>
              <a:gd name="connsiteX21" fmla="*/ 200826 w 679405"/>
              <a:gd name="connsiteY21" fmla="*/ 4273 h 316195"/>
              <a:gd name="connsiteX22" fmla="*/ 149551 w 679405"/>
              <a:gd name="connsiteY22" fmla="*/ 21365 h 316195"/>
              <a:gd name="connsiteX23" fmla="*/ 136732 w 679405"/>
              <a:gd name="connsiteY23" fmla="*/ 25638 h 316195"/>
              <a:gd name="connsiteX24" fmla="*/ 141005 w 679405"/>
              <a:gd name="connsiteY24" fmla="*/ 59821 h 31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9405" h="316195">
                <a:moveTo>
                  <a:pt x="141005" y="59821"/>
                </a:moveTo>
                <a:cubicBezTo>
                  <a:pt x="123913" y="62670"/>
                  <a:pt x="106425" y="63730"/>
                  <a:pt x="89730" y="68367"/>
                </a:cubicBezTo>
                <a:cubicBezTo>
                  <a:pt x="80524" y="70924"/>
                  <a:pt x="72768" y="77181"/>
                  <a:pt x="64093" y="81185"/>
                </a:cubicBezTo>
                <a:cubicBezTo>
                  <a:pt x="54244" y="85731"/>
                  <a:pt x="44153" y="89731"/>
                  <a:pt x="34183" y="94004"/>
                </a:cubicBezTo>
                <a:cubicBezTo>
                  <a:pt x="29910" y="99701"/>
                  <a:pt x="25028" y="104989"/>
                  <a:pt x="21364" y="111096"/>
                </a:cubicBezTo>
                <a:cubicBezTo>
                  <a:pt x="8727" y="132157"/>
                  <a:pt x="7596" y="139579"/>
                  <a:pt x="0" y="162370"/>
                </a:cubicBezTo>
                <a:cubicBezTo>
                  <a:pt x="1424" y="179462"/>
                  <a:pt x="-318" y="197120"/>
                  <a:pt x="4272" y="213645"/>
                </a:cubicBezTo>
                <a:cubicBezTo>
                  <a:pt x="7021" y="223541"/>
                  <a:pt x="15323" y="230976"/>
                  <a:pt x="21364" y="239282"/>
                </a:cubicBezTo>
                <a:cubicBezTo>
                  <a:pt x="41211" y="266572"/>
                  <a:pt x="39362" y="264678"/>
                  <a:pt x="76912" y="277739"/>
                </a:cubicBezTo>
                <a:cubicBezTo>
                  <a:pt x="95324" y="284143"/>
                  <a:pt x="171211" y="304743"/>
                  <a:pt x="192280" y="307649"/>
                </a:cubicBezTo>
                <a:cubicBezTo>
                  <a:pt x="200204" y="308742"/>
                  <a:pt x="334636" y="316033"/>
                  <a:pt x="337558" y="316195"/>
                </a:cubicBezTo>
                <a:cubicBezTo>
                  <a:pt x="438902" y="309726"/>
                  <a:pt x="511984" y="314018"/>
                  <a:pt x="602478" y="290557"/>
                </a:cubicBezTo>
                <a:cubicBezTo>
                  <a:pt x="619918" y="286036"/>
                  <a:pt x="636661" y="279163"/>
                  <a:pt x="653753" y="273466"/>
                </a:cubicBezTo>
                <a:cubicBezTo>
                  <a:pt x="658937" y="264394"/>
                  <a:pt x="680059" y="231967"/>
                  <a:pt x="679390" y="217918"/>
                </a:cubicBezTo>
                <a:cubicBezTo>
                  <a:pt x="678354" y="196155"/>
                  <a:pt x="675972" y="173480"/>
                  <a:pt x="666572" y="153825"/>
                </a:cubicBezTo>
                <a:cubicBezTo>
                  <a:pt x="658871" y="137722"/>
                  <a:pt x="612971" y="104427"/>
                  <a:pt x="598205" y="94004"/>
                </a:cubicBezTo>
                <a:cubicBezTo>
                  <a:pt x="585619" y="85120"/>
                  <a:pt x="573396" y="75516"/>
                  <a:pt x="559749" y="68367"/>
                </a:cubicBezTo>
                <a:cubicBezTo>
                  <a:pt x="543347" y="59775"/>
                  <a:pt x="525811" y="53503"/>
                  <a:pt x="508474" y="47002"/>
                </a:cubicBezTo>
                <a:cubicBezTo>
                  <a:pt x="480161" y="36385"/>
                  <a:pt x="439997" y="24187"/>
                  <a:pt x="410198" y="17092"/>
                </a:cubicBezTo>
                <a:cubicBezTo>
                  <a:pt x="396068" y="13728"/>
                  <a:pt x="381682" y="11538"/>
                  <a:pt x="367469" y="8546"/>
                </a:cubicBezTo>
                <a:cubicBezTo>
                  <a:pt x="354619" y="5841"/>
                  <a:pt x="341832" y="2849"/>
                  <a:pt x="329013" y="0"/>
                </a:cubicBezTo>
                <a:cubicBezTo>
                  <a:pt x="286284" y="1424"/>
                  <a:pt x="243279" y="-781"/>
                  <a:pt x="200826" y="4273"/>
                </a:cubicBezTo>
                <a:cubicBezTo>
                  <a:pt x="182936" y="6403"/>
                  <a:pt x="166643" y="15668"/>
                  <a:pt x="149551" y="21365"/>
                </a:cubicBezTo>
                <a:lnTo>
                  <a:pt x="136732" y="25638"/>
                </a:lnTo>
                <a:lnTo>
                  <a:pt x="141005" y="59821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CB990D-5B6A-B605-9C55-1F7853E63C45}"/>
              </a:ext>
            </a:extLst>
          </p:cNvPr>
          <p:cNvSpPr/>
          <p:nvPr/>
        </p:nvSpPr>
        <p:spPr>
          <a:xfrm>
            <a:off x="4809524" y="2578462"/>
            <a:ext cx="1721978" cy="786213"/>
          </a:xfrm>
          <a:custGeom>
            <a:avLst/>
            <a:gdLst>
              <a:gd name="connsiteX0" fmla="*/ 192281 w 1721978"/>
              <a:gd name="connsiteY0" fmla="*/ 414471 h 786213"/>
              <a:gd name="connsiteX1" fmla="*/ 149552 w 1721978"/>
              <a:gd name="connsiteY1" fmla="*/ 423017 h 786213"/>
              <a:gd name="connsiteX2" fmla="*/ 115368 w 1721978"/>
              <a:gd name="connsiteY2" fmla="*/ 435835 h 786213"/>
              <a:gd name="connsiteX3" fmla="*/ 25638 w 1721978"/>
              <a:gd name="connsiteY3" fmla="*/ 499929 h 786213"/>
              <a:gd name="connsiteX4" fmla="*/ 12819 w 1721978"/>
              <a:gd name="connsiteY4" fmla="*/ 534112 h 786213"/>
              <a:gd name="connsiteX5" fmla="*/ 0 w 1721978"/>
              <a:gd name="connsiteY5" fmla="*/ 606751 h 786213"/>
              <a:gd name="connsiteX6" fmla="*/ 4273 w 1721978"/>
              <a:gd name="connsiteY6" fmla="*/ 636661 h 786213"/>
              <a:gd name="connsiteX7" fmla="*/ 25638 w 1721978"/>
              <a:gd name="connsiteY7" fmla="*/ 670845 h 786213"/>
              <a:gd name="connsiteX8" fmla="*/ 145279 w 1721978"/>
              <a:gd name="connsiteY8" fmla="*/ 747757 h 786213"/>
              <a:gd name="connsiteX9" fmla="*/ 277739 w 1721978"/>
              <a:gd name="connsiteY9" fmla="*/ 773394 h 786213"/>
              <a:gd name="connsiteX10" fmla="*/ 440109 w 1721978"/>
              <a:gd name="connsiteY10" fmla="*/ 786213 h 786213"/>
              <a:gd name="connsiteX11" fmla="*/ 611025 w 1721978"/>
              <a:gd name="connsiteY11" fmla="*/ 747757 h 786213"/>
              <a:gd name="connsiteX12" fmla="*/ 636662 w 1721978"/>
              <a:gd name="connsiteY12" fmla="*/ 722119 h 786213"/>
              <a:gd name="connsiteX13" fmla="*/ 675118 w 1721978"/>
              <a:gd name="connsiteY13" fmla="*/ 658026 h 786213"/>
              <a:gd name="connsiteX14" fmla="*/ 692210 w 1721978"/>
              <a:gd name="connsiteY14" fmla="*/ 581114 h 786213"/>
              <a:gd name="connsiteX15" fmla="*/ 717847 w 1721978"/>
              <a:gd name="connsiteY15" fmla="*/ 504202 h 786213"/>
              <a:gd name="connsiteX16" fmla="*/ 760576 w 1721978"/>
              <a:gd name="connsiteY16" fmla="*/ 444381 h 786213"/>
              <a:gd name="connsiteX17" fmla="*/ 850307 w 1721978"/>
              <a:gd name="connsiteY17" fmla="*/ 405925 h 786213"/>
              <a:gd name="connsiteX18" fmla="*/ 1102408 w 1721978"/>
              <a:gd name="connsiteY18" fmla="*/ 367469 h 786213"/>
              <a:gd name="connsiteX19" fmla="*/ 1260505 w 1721978"/>
              <a:gd name="connsiteY19" fmla="*/ 363196 h 786213"/>
              <a:gd name="connsiteX20" fmla="*/ 1358782 w 1721978"/>
              <a:gd name="connsiteY20" fmla="*/ 358923 h 786213"/>
              <a:gd name="connsiteX21" fmla="*/ 1615155 w 1721978"/>
              <a:gd name="connsiteY21" fmla="*/ 354650 h 786213"/>
              <a:gd name="connsiteX22" fmla="*/ 1674976 w 1721978"/>
              <a:gd name="connsiteY22" fmla="*/ 341832 h 786213"/>
              <a:gd name="connsiteX23" fmla="*/ 1709159 w 1721978"/>
              <a:gd name="connsiteY23" fmla="*/ 299103 h 786213"/>
              <a:gd name="connsiteX24" fmla="*/ 1721978 w 1721978"/>
              <a:gd name="connsiteY24" fmla="*/ 264919 h 786213"/>
              <a:gd name="connsiteX25" fmla="*/ 1713432 w 1721978"/>
              <a:gd name="connsiteY25" fmla="*/ 183734 h 786213"/>
              <a:gd name="connsiteX26" fmla="*/ 1700613 w 1721978"/>
              <a:gd name="connsiteY26" fmla="*/ 153824 h 786213"/>
              <a:gd name="connsiteX27" fmla="*/ 1679249 w 1721978"/>
              <a:gd name="connsiteY27" fmla="*/ 115368 h 786213"/>
              <a:gd name="connsiteX28" fmla="*/ 1615155 w 1721978"/>
              <a:gd name="connsiteY28" fmla="*/ 55547 h 786213"/>
              <a:gd name="connsiteX29" fmla="*/ 1546789 w 1721978"/>
              <a:gd name="connsiteY29" fmla="*/ 21364 h 786213"/>
              <a:gd name="connsiteX30" fmla="*/ 1397238 w 1721978"/>
              <a:gd name="connsiteY30" fmla="*/ 4273 h 786213"/>
              <a:gd name="connsiteX31" fmla="*/ 1341690 w 1721978"/>
              <a:gd name="connsiteY31" fmla="*/ 0 h 786213"/>
              <a:gd name="connsiteX32" fmla="*/ 1183593 w 1721978"/>
              <a:gd name="connsiteY32" fmla="*/ 8546 h 786213"/>
              <a:gd name="connsiteX33" fmla="*/ 1093862 w 1721978"/>
              <a:gd name="connsiteY33" fmla="*/ 38456 h 786213"/>
              <a:gd name="connsiteX34" fmla="*/ 1055406 w 1721978"/>
              <a:gd name="connsiteY34" fmla="*/ 55547 h 786213"/>
              <a:gd name="connsiteX35" fmla="*/ 995585 w 1721978"/>
              <a:gd name="connsiteY35" fmla="*/ 102549 h 786213"/>
              <a:gd name="connsiteX36" fmla="*/ 952856 w 1721978"/>
              <a:gd name="connsiteY36" fmla="*/ 170916 h 786213"/>
              <a:gd name="connsiteX37" fmla="*/ 935765 w 1721978"/>
              <a:gd name="connsiteY37" fmla="*/ 196553 h 786213"/>
              <a:gd name="connsiteX38" fmla="*/ 858853 w 1721978"/>
              <a:gd name="connsiteY38" fmla="*/ 256374 h 786213"/>
              <a:gd name="connsiteX39" fmla="*/ 820397 w 1721978"/>
              <a:gd name="connsiteY39" fmla="*/ 277738 h 786213"/>
              <a:gd name="connsiteX40" fmla="*/ 747757 w 1721978"/>
              <a:gd name="connsiteY40" fmla="*/ 320467 h 786213"/>
              <a:gd name="connsiteX41" fmla="*/ 636662 w 1721978"/>
              <a:gd name="connsiteY41" fmla="*/ 358923 h 786213"/>
              <a:gd name="connsiteX42" fmla="*/ 593933 w 1721978"/>
              <a:gd name="connsiteY42" fmla="*/ 371742 h 786213"/>
              <a:gd name="connsiteX43" fmla="*/ 555477 w 1721978"/>
              <a:gd name="connsiteY43" fmla="*/ 384561 h 786213"/>
              <a:gd name="connsiteX44" fmla="*/ 521294 w 1721978"/>
              <a:gd name="connsiteY44" fmla="*/ 388833 h 786213"/>
              <a:gd name="connsiteX45" fmla="*/ 192281 w 1721978"/>
              <a:gd name="connsiteY45" fmla="*/ 414471 h 7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21978" h="786213">
                <a:moveTo>
                  <a:pt x="192281" y="414471"/>
                </a:moveTo>
                <a:cubicBezTo>
                  <a:pt x="130324" y="420168"/>
                  <a:pt x="182920" y="407617"/>
                  <a:pt x="149552" y="423017"/>
                </a:cubicBezTo>
                <a:cubicBezTo>
                  <a:pt x="138503" y="428117"/>
                  <a:pt x="126157" y="430206"/>
                  <a:pt x="115368" y="435835"/>
                </a:cubicBezTo>
                <a:cubicBezTo>
                  <a:pt x="53096" y="468324"/>
                  <a:pt x="62982" y="462584"/>
                  <a:pt x="25638" y="499929"/>
                </a:cubicBezTo>
                <a:cubicBezTo>
                  <a:pt x="21365" y="511323"/>
                  <a:pt x="16253" y="522437"/>
                  <a:pt x="12819" y="534112"/>
                </a:cubicBezTo>
                <a:cubicBezTo>
                  <a:pt x="4421" y="562664"/>
                  <a:pt x="3594" y="578002"/>
                  <a:pt x="0" y="606751"/>
                </a:cubicBezTo>
                <a:cubicBezTo>
                  <a:pt x="1424" y="616721"/>
                  <a:pt x="533" y="627310"/>
                  <a:pt x="4273" y="636661"/>
                </a:cubicBezTo>
                <a:cubicBezTo>
                  <a:pt x="9263" y="649137"/>
                  <a:pt x="17244" y="660352"/>
                  <a:pt x="25638" y="670845"/>
                </a:cubicBezTo>
                <a:cubicBezTo>
                  <a:pt x="53351" y="705487"/>
                  <a:pt x="105494" y="740057"/>
                  <a:pt x="145279" y="747757"/>
                </a:cubicBezTo>
                <a:cubicBezTo>
                  <a:pt x="189432" y="756303"/>
                  <a:pt x="233041" y="768427"/>
                  <a:pt x="277739" y="773394"/>
                </a:cubicBezTo>
                <a:cubicBezTo>
                  <a:pt x="382998" y="785090"/>
                  <a:pt x="328888" y="780652"/>
                  <a:pt x="440109" y="786213"/>
                </a:cubicBezTo>
                <a:cubicBezTo>
                  <a:pt x="484509" y="779275"/>
                  <a:pt x="564555" y="780950"/>
                  <a:pt x="611025" y="747757"/>
                </a:cubicBezTo>
                <a:cubicBezTo>
                  <a:pt x="620860" y="740732"/>
                  <a:pt x="629637" y="731954"/>
                  <a:pt x="636662" y="722119"/>
                </a:cubicBezTo>
                <a:cubicBezTo>
                  <a:pt x="651143" y="701845"/>
                  <a:pt x="675118" y="658026"/>
                  <a:pt x="675118" y="658026"/>
                </a:cubicBezTo>
                <a:cubicBezTo>
                  <a:pt x="679571" y="635760"/>
                  <a:pt x="685313" y="603529"/>
                  <a:pt x="692210" y="581114"/>
                </a:cubicBezTo>
                <a:cubicBezTo>
                  <a:pt x="700157" y="555285"/>
                  <a:pt x="702140" y="526192"/>
                  <a:pt x="717847" y="504202"/>
                </a:cubicBezTo>
                <a:cubicBezTo>
                  <a:pt x="732090" y="484262"/>
                  <a:pt x="738658" y="455340"/>
                  <a:pt x="760576" y="444381"/>
                </a:cubicBezTo>
                <a:cubicBezTo>
                  <a:pt x="790182" y="429579"/>
                  <a:pt x="817630" y="414483"/>
                  <a:pt x="850307" y="405925"/>
                </a:cubicBezTo>
                <a:cubicBezTo>
                  <a:pt x="931453" y="384672"/>
                  <a:pt x="1018347" y="370766"/>
                  <a:pt x="1102408" y="367469"/>
                </a:cubicBezTo>
                <a:cubicBezTo>
                  <a:pt x="1155086" y="365403"/>
                  <a:pt x="1207816" y="364952"/>
                  <a:pt x="1260505" y="363196"/>
                </a:cubicBezTo>
                <a:cubicBezTo>
                  <a:pt x="1293277" y="362104"/>
                  <a:pt x="1326002" y="359713"/>
                  <a:pt x="1358782" y="358923"/>
                </a:cubicBezTo>
                <a:lnTo>
                  <a:pt x="1615155" y="354650"/>
                </a:lnTo>
                <a:cubicBezTo>
                  <a:pt x="1635095" y="350377"/>
                  <a:pt x="1655840" y="348882"/>
                  <a:pt x="1674976" y="341832"/>
                </a:cubicBezTo>
                <a:cubicBezTo>
                  <a:pt x="1694732" y="334553"/>
                  <a:pt x="1701762" y="316363"/>
                  <a:pt x="1709159" y="299103"/>
                </a:cubicBezTo>
                <a:cubicBezTo>
                  <a:pt x="1713953" y="287917"/>
                  <a:pt x="1717705" y="276314"/>
                  <a:pt x="1721978" y="264919"/>
                </a:cubicBezTo>
                <a:cubicBezTo>
                  <a:pt x="1719129" y="237857"/>
                  <a:pt x="1718571" y="210456"/>
                  <a:pt x="1713432" y="183734"/>
                </a:cubicBezTo>
                <a:cubicBezTo>
                  <a:pt x="1711384" y="173082"/>
                  <a:pt x="1705464" y="163526"/>
                  <a:pt x="1700613" y="153824"/>
                </a:cubicBezTo>
                <a:cubicBezTo>
                  <a:pt x="1694055" y="140708"/>
                  <a:pt x="1687705" y="127348"/>
                  <a:pt x="1679249" y="115368"/>
                </a:cubicBezTo>
                <a:cubicBezTo>
                  <a:pt x="1658932" y="86585"/>
                  <a:pt x="1643603" y="75105"/>
                  <a:pt x="1615155" y="55547"/>
                </a:cubicBezTo>
                <a:cubicBezTo>
                  <a:pt x="1589696" y="38044"/>
                  <a:pt x="1576306" y="29563"/>
                  <a:pt x="1546789" y="21364"/>
                </a:cubicBezTo>
                <a:cubicBezTo>
                  <a:pt x="1499716" y="8289"/>
                  <a:pt x="1443078" y="7892"/>
                  <a:pt x="1397238" y="4273"/>
                </a:cubicBezTo>
                <a:lnTo>
                  <a:pt x="1341690" y="0"/>
                </a:lnTo>
                <a:cubicBezTo>
                  <a:pt x="1288991" y="2849"/>
                  <a:pt x="1236085" y="3078"/>
                  <a:pt x="1183593" y="8546"/>
                </a:cubicBezTo>
                <a:cubicBezTo>
                  <a:pt x="1158726" y="11136"/>
                  <a:pt x="1116779" y="28807"/>
                  <a:pt x="1093862" y="38456"/>
                </a:cubicBezTo>
                <a:cubicBezTo>
                  <a:pt x="1080934" y="43899"/>
                  <a:pt x="1067632" y="48670"/>
                  <a:pt x="1055406" y="55547"/>
                </a:cubicBezTo>
                <a:cubicBezTo>
                  <a:pt x="1045089" y="61350"/>
                  <a:pt x="1002348" y="93797"/>
                  <a:pt x="995585" y="102549"/>
                </a:cubicBezTo>
                <a:cubicBezTo>
                  <a:pt x="979153" y="123814"/>
                  <a:pt x="967284" y="148244"/>
                  <a:pt x="952856" y="170916"/>
                </a:cubicBezTo>
                <a:cubicBezTo>
                  <a:pt x="947342" y="179581"/>
                  <a:pt x="943714" y="190049"/>
                  <a:pt x="935765" y="196553"/>
                </a:cubicBezTo>
                <a:cubicBezTo>
                  <a:pt x="914708" y="213781"/>
                  <a:pt x="883792" y="240787"/>
                  <a:pt x="858853" y="256374"/>
                </a:cubicBezTo>
                <a:cubicBezTo>
                  <a:pt x="846418" y="264146"/>
                  <a:pt x="832910" y="270092"/>
                  <a:pt x="820397" y="277738"/>
                </a:cubicBezTo>
                <a:cubicBezTo>
                  <a:pt x="769316" y="308954"/>
                  <a:pt x="797394" y="297717"/>
                  <a:pt x="747757" y="320467"/>
                </a:cubicBezTo>
                <a:cubicBezTo>
                  <a:pt x="646661" y="366802"/>
                  <a:pt x="715124" y="339307"/>
                  <a:pt x="636662" y="358923"/>
                </a:cubicBezTo>
                <a:cubicBezTo>
                  <a:pt x="622236" y="362530"/>
                  <a:pt x="608113" y="367264"/>
                  <a:pt x="593933" y="371742"/>
                </a:cubicBezTo>
                <a:cubicBezTo>
                  <a:pt x="581048" y="375811"/>
                  <a:pt x="568630" y="381466"/>
                  <a:pt x="555477" y="384561"/>
                </a:cubicBezTo>
                <a:cubicBezTo>
                  <a:pt x="544299" y="387191"/>
                  <a:pt x="532714" y="387631"/>
                  <a:pt x="521294" y="388833"/>
                </a:cubicBezTo>
                <a:cubicBezTo>
                  <a:pt x="392485" y="402391"/>
                  <a:pt x="254238" y="408774"/>
                  <a:pt x="192281" y="414471"/>
                </a:cubicBezTo>
                <a:close/>
              </a:path>
            </a:pathLst>
          </a:cu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A6AD6D-4817-88D6-7D9B-AF297F14D3F6}"/>
              </a:ext>
            </a:extLst>
          </p:cNvPr>
          <p:cNvSpPr/>
          <p:nvPr/>
        </p:nvSpPr>
        <p:spPr>
          <a:xfrm>
            <a:off x="5808509" y="2950204"/>
            <a:ext cx="731539" cy="371742"/>
          </a:xfrm>
          <a:custGeom>
            <a:avLst/>
            <a:gdLst>
              <a:gd name="connsiteX0" fmla="*/ 295703 w 731539"/>
              <a:gd name="connsiteY0" fmla="*/ 25637 h 371742"/>
              <a:gd name="connsiteX1" fmla="*/ 17965 w 731539"/>
              <a:gd name="connsiteY1" fmla="*/ 106822 h 371742"/>
              <a:gd name="connsiteX2" fmla="*/ 5146 w 731539"/>
              <a:gd name="connsiteY2" fmla="*/ 141005 h 371742"/>
              <a:gd name="connsiteX3" fmla="*/ 5146 w 731539"/>
              <a:gd name="connsiteY3" fmla="*/ 235009 h 371742"/>
              <a:gd name="connsiteX4" fmla="*/ 17965 w 731539"/>
              <a:gd name="connsiteY4" fmla="*/ 256374 h 371742"/>
              <a:gd name="connsiteX5" fmla="*/ 52148 w 731539"/>
              <a:gd name="connsiteY5" fmla="*/ 303376 h 371742"/>
              <a:gd name="connsiteX6" fmla="*/ 77785 w 731539"/>
              <a:gd name="connsiteY6" fmla="*/ 329013 h 371742"/>
              <a:gd name="connsiteX7" fmla="*/ 171789 w 731539"/>
              <a:gd name="connsiteY7" fmla="*/ 358923 h 371742"/>
              <a:gd name="connsiteX8" fmla="*/ 329886 w 731539"/>
              <a:gd name="connsiteY8" fmla="*/ 371742 h 371742"/>
              <a:gd name="connsiteX9" fmla="*/ 603352 w 731539"/>
              <a:gd name="connsiteY9" fmla="*/ 346105 h 371742"/>
              <a:gd name="connsiteX10" fmla="*/ 650354 w 731539"/>
              <a:gd name="connsiteY10" fmla="*/ 324740 h 371742"/>
              <a:gd name="connsiteX11" fmla="*/ 718720 w 731539"/>
              <a:gd name="connsiteY11" fmla="*/ 260647 h 371742"/>
              <a:gd name="connsiteX12" fmla="*/ 731539 w 731539"/>
              <a:gd name="connsiteY12" fmla="*/ 230736 h 371742"/>
              <a:gd name="connsiteX13" fmla="*/ 718720 w 731539"/>
              <a:gd name="connsiteY13" fmla="*/ 145278 h 371742"/>
              <a:gd name="connsiteX14" fmla="*/ 693083 w 731539"/>
              <a:gd name="connsiteY14" fmla="*/ 111095 h 371742"/>
              <a:gd name="connsiteX15" fmla="*/ 628989 w 731539"/>
              <a:gd name="connsiteY15" fmla="*/ 68366 h 371742"/>
              <a:gd name="connsiteX16" fmla="*/ 556350 w 731539"/>
              <a:gd name="connsiteY16" fmla="*/ 34183 h 371742"/>
              <a:gd name="connsiteX17" fmla="*/ 526440 w 731539"/>
              <a:gd name="connsiteY17" fmla="*/ 21364 h 371742"/>
              <a:gd name="connsiteX18" fmla="*/ 496529 w 731539"/>
              <a:gd name="connsiteY18" fmla="*/ 17091 h 371742"/>
              <a:gd name="connsiteX19" fmla="*/ 440982 w 731539"/>
              <a:gd name="connsiteY19" fmla="*/ 4273 h 371742"/>
              <a:gd name="connsiteX20" fmla="*/ 334159 w 731539"/>
              <a:gd name="connsiteY20" fmla="*/ 0 h 371742"/>
              <a:gd name="connsiteX21" fmla="*/ 295703 w 731539"/>
              <a:gd name="connsiteY21" fmla="*/ 25637 h 3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1539" h="371742">
                <a:moveTo>
                  <a:pt x="295703" y="25637"/>
                </a:moveTo>
                <a:cubicBezTo>
                  <a:pt x="189667" y="4429"/>
                  <a:pt x="235839" y="9989"/>
                  <a:pt x="17965" y="106822"/>
                </a:cubicBezTo>
                <a:cubicBezTo>
                  <a:pt x="6845" y="111764"/>
                  <a:pt x="9419" y="129611"/>
                  <a:pt x="5146" y="141005"/>
                </a:cubicBezTo>
                <a:cubicBezTo>
                  <a:pt x="515" y="178052"/>
                  <a:pt x="-3639" y="193283"/>
                  <a:pt x="5146" y="235009"/>
                </a:cubicBezTo>
                <a:cubicBezTo>
                  <a:pt x="6857" y="243136"/>
                  <a:pt x="14251" y="248946"/>
                  <a:pt x="17965" y="256374"/>
                </a:cubicBezTo>
                <a:cubicBezTo>
                  <a:pt x="42939" y="306323"/>
                  <a:pt x="15113" y="269708"/>
                  <a:pt x="52148" y="303376"/>
                </a:cubicBezTo>
                <a:cubicBezTo>
                  <a:pt x="61090" y="311506"/>
                  <a:pt x="67951" y="321989"/>
                  <a:pt x="77785" y="329013"/>
                </a:cubicBezTo>
                <a:cubicBezTo>
                  <a:pt x="105212" y="348604"/>
                  <a:pt x="139525" y="354035"/>
                  <a:pt x="171789" y="358923"/>
                </a:cubicBezTo>
                <a:cubicBezTo>
                  <a:pt x="227075" y="367299"/>
                  <a:pt x="274340" y="368656"/>
                  <a:pt x="329886" y="371742"/>
                </a:cubicBezTo>
                <a:cubicBezTo>
                  <a:pt x="563887" y="357702"/>
                  <a:pt x="473771" y="373871"/>
                  <a:pt x="603352" y="346105"/>
                </a:cubicBezTo>
                <a:cubicBezTo>
                  <a:pt x="619019" y="338983"/>
                  <a:pt x="635597" y="333594"/>
                  <a:pt x="650354" y="324740"/>
                </a:cubicBezTo>
                <a:cubicBezTo>
                  <a:pt x="684254" y="304400"/>
                  <a:pt x="693506" y="289463"/>
                  <a:pt x="718720" y="260647"/>
                </a:cubicBezTo>
                <a:cubicBezTo>
                  <a:pt x="722993" y="250677"/>
                  <a:pt x="731539" y="241583"/>
                  <a:pt x="731539" y="230736"/>
                </a:cubicBezTo>
                <a:cubicBezTo>
                  <a:pt x="731539" y="201931"/>
                  <a:pt x="727534" y="172701"/>
                  <a:pt x="718720" y="145278"/>
                </a:cubicBezTo>
                <a:cubicBezTo>
                  <a:pt x="714362" y="131718"/>
                  <a:pt x="702775" y="121532"/>
                  <a:pt x="693083" y="111095"/>
                </a:cubicBezTo>
                <a:cubicBezTo>
                  <a:pt x="666849" y="82843"/>
                  <a:pt x="661967" y="85825"/>
                  <a:pt x="628989" y="68366"/>
                </a:cubicBezTo>
                <a:cubicBezTo>
                  <a:pt x="558826" y="31221"/>
                  <a:pt x="621748" y="60343"/>
                  <a:pt x="556350" y="34183"/>
                </a:cubicBezTo>
                <a:cubicBezTo>
                  <a:pt x="546279" y="30154"/>
                  <a:pt x="536870" y="24344"/>
                  <a:pt x="526440" y="21364"/>
                </a:cubicBezTo>
                <a:cubicBezTo>
                  <a:pt x="516756" y="18597"/>
                  <a:pt x="506377" y="19201"/>
                  <a:pt x="496529" y="17091"/>
                </a:cubicBezTo>
                <a:cubicBezTo>
                  <a:pt x="469333" y="11264"/>
                  <a:pt x="467619" y="5992"/>
                  <a:pt x="440982" y="4273"/>
                </a:cubicBezTo>
                <a:cubicBezTo>
                  <a:pt x="405420" y="1979"/>
                  <a:pt x="369767" y="1424"/>
                  <a:pt x="334159" y="0"/>
                </a:cubicBezTo>
                <a:lnTo>
                  <a:pt x="295703" y="25637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FF52EF6-92E3-53C4-0743-A8F4BB869A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145361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FF52EF6-92E3-53C4-0743-A8F4BB869A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145361"/>
                  </p:ext>
                </p:extLst>
              </p:nvPr>
            </p:nvGraphicFramePr>
            <p:xfrm>
              <a:off x="5952328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1335803099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62651236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6819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THH</a:t>
                          </a:r>
                        </a:p>
                      </a:txBody>
                      <a:tcP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HTH, HHT</a:t>
                          </a:r>
                        </a:p>
                      </a:txBody>
                      <a:tcP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725556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HHH</a:t>
                          </a:r>
                        </a:p>
                      </a:txBody>
                      <a:tcP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1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1B3EBF8-57E5-BD6B-ADF1-EDA19268A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296612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chemeClr val="accent2">
                            <a:alpha val="3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1B3EBF8-57E5-BD6B-ADF1-EDA19268A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296612"/>
                  </p:ext>
                </p:extLst>
              </p:nvPr>
            </p:nvGraphicFramePr>
            <p:xfrm>
              <a:off x="543862" y="4518830"/>
              <a:ext cx="4944338" cy="21105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8674">
                      <a:extLst>
                        <a:ext uri="{9D8B030D-6E8A-4147-A177-3AD203B41FA5}">
                          <a16:colId xmlns:a16="http://schemas.microsoft.com/office/drawing/2014/main" val="4132354424"/>
                        </a:ext>
                      </a:extLst>
                    </a:gridCol>
                    <a:gridCol w="578674">
                      <a:extLst>
                        <a:ext uri="{9D8B030D-6E8A-4147-A177-3AD203B41FA5}">
                          <a16:colId xmlns:a16="http://schemas.microsoft.com/office/drawing/2014/main" val="511134871"/>
                        </a:ext>
                      </a:extLst>
                    </a:gridCol>
                    <a:gridCol w="2186790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53" t="-1449" r="-7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053" t="-1449" r="-658947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203" t="-1449" r="-74373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9125" t="-1449" r="-1521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9197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TTT</a:t>
                          </a:r>
                        </a:p>
                      </a:txBody>
                      <a:tcPr>
                        <a:solidFill>
                          <a:schemeClr val="accent2">
                            <a:alpha val="3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∅</a:t>
                          </a:r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TTH, THT</a:t>
                          </a:r>
                        </a:p>
                      </a:txBody>
                      <a:tcPr>
                        <a:solidFill>
                          <a:srgbClr val="FFC00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HTT</a:t>
                          </a:r>
                        </a:p>
                      </a:txBody>
                      <a:tcPr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20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6494</Words>
  <Application>Microsoft Office PowerPoint</Application>
  <PresentationFormat>Widescreen</PresentationFormat>
  <Paragraphs>1319</Paragraphs>
  <Slides>71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Aptos</vt:lpstr>
      <vt:lpstr>Arial</vt:lpstr>
      <vt:lpstr>Cambria Math</vt:lpstr>
      <vt:lpstr>Consolas</vt:lpstr>
      <vt:lpstr>Courier New</vt:lpstr>
      <vt:lpstr>Inter</vt:lpstr>
      <vt:lpstr>Inter Light</vt:lpstr>
      <vt:lpstr>Inter Medium</vt:lpstr>
      <vt:lpstr>Wingdings</vt:lpstr>
      <vt:lpstr>Office Theme</vt:lpstr>
      <vt:lpstr>Referred to last time…</vt:lpstr>
      <vt:lpstr>Joint Distributions and Marginal Distributions</vt:lpstr>
      <vt:lpstr>Multiple Random Variables on the Same Sample Space</vt:lpstr>
      <vt:lpstr>Multiple Random Variables on the Same Sample Space</vt:lpstr>
      <vt:lpstr>Multiple Random Variables on the Same Sample Space</vt:lpstr>
      <vt:lpstr>Multiple Random Variables on the Same Sample Space</vt:lpstr>
      <vt:lpstr>Multiple Random Variables on the Same Sample Space</vt:lpstr>
      <vt:lpstr>Multiple Random Variables on the Same Sample Space</vt:lpstr>
      <vt:lpstr>Joint Random Variables and Partitions</vt:lpstr>
      <vt:lpstr>Marginal Probability</vt:lpstr>
      <vt:lpstr>Marginal Probability</vt:lpstr>
      <vt:lpstr>Marginal Probability</vt:lpstr>
      <vt:lpstr>Marginal Probability</vt:lpstr>
      <vt:lpstr>Marginal Probability</vt:lpstr>
      <vt:lpstr>Marginal Probability</vt:lpstr>
      <vt:lpstr>Independent RVs and Conditional Probability and RVs</vt:lpstr>
      <vt:lpstr>Independence and Events (review)</vt:lpstr>
      <vt:lpstr>Independence and Events (review)</vt:lpstr>
      <vt:lpstr>Independent Random Variables</vt:lpstr>
      <vt:lpstr>Example 1: Rolling two dice</vt:lpstr>
      <vt:lpstr>Example 2: Rolling Two Dice (again)</vt:lpstr>
      <vt:lpstr>Example 2: Rolling Two Dice (again)</vt:lpstr>
      <vt:lpstr>Example 3: Flipping 3 coins – our initial example</vt:lpstr>
      <vt:lpstr>Conditional Probability of Events and Random Variables</vt:lpstr>
      <vt:lpstr>Random Variables and the Product Rule</vt:lpstr>
      <vt:lpstr>Mutual Independence</vt:lpstr>
      <vt:lpstr>i.i.d. Variables</vt:lpstr>
      <vt:lpstr>Linearity of Expectation</vt:lpstr>
      <vt:lpstr>Expectation of Two Dice</vt:lpstr>
      <vt:lpstr>Expectation of Two Dice</vt:lpstr>
      <vt:lpstr>Linearity of Expectation, and Example 1: Two Dice</vt:lpstr>
      <vt:lpstr>Prelude: The Mega-Verbose Form for Expectation</vt:lpstr>
      <vt:lpstr>Proof of Linearity of Expectation</vt:lpstr>
      <vt:lpstr>Linearity of Expectation</vt:lpstr>
      <vt:lpstr>Example 2: Binomial RV Expectation</vt:lpstr>
      <vt:lpstr>Example 2: Binomial RV Expectation</vt:lpstr>
      <vt:lpstr>Example 3: Fixed Points</vt:lpstr>
      <vt:lpstr>Example 3: Fixed Points</vt:lpstr>
      <vt:lpstr>Example 3: Fixed Points</vt:lpstr>
      <vt:lpstr>Example 3: Fixed Points</vt:lpstr>
      <vt:lpstr>Memoryless Property of Geometric RVs</vt:lpstr>
      <vt:lpstr>Geometric Random Variables</vt:lpstr>
      <vt:lpstr>Geometric Random Variables and the Memoryless Property</vt:lpstr>
      <vt:lpstr>Geometric Random Variables and the Memoryless Property</vt:lpstr>
      <vt:lpstr>Geometric Random Variables and the Memoryless Property</vt:lpstr>
      <vt:lpstr>The Sum of Two Poisson RVs</vt:lpstr>
      <vt:lpstr>The Poisson Random Variable</vt:lpstr>
      <vt:lpstr>The Sum of Independent Poisson RVs</vt:lpstr>
      <vt:lpstr>The Sum of Independent Poisson RVs</vt:lpstr>
      <vt:lpstr>The Sum of Independent Poisson RVs</vt:lpstr>
      <vt:lpstr>Poisson as the Limit of Binomial RVs</vt:lpstr>
      <vt:lpstr>Poisson Distribution</vt:lpstr>
      <vt:lpstr>Modeling Calls with a Binomial Distribution</vt:lpstr>
      <vt:lpstr>Modeling Calls with a Binomial Distribution</vt:lpstr>
      <vt:lpstr>Modeling Calls with a Binomial Distribution</vt:lpstr>
      <vt:lpstr>Modeling Calls with a Binomial Distribution</vt:lpstr>
      <vt:lpstr>Adjusting Time Intervals</vt:lpstr>
      <vt:lpstr>Adjusting Time Intervals</vt:lpstr>
      <vt:lpstr>Example – a large n</vt:lpstr>
      <vt:lpstr>The Limit as n→∞</vt:lpstr>
      <vt:lpstr>The Large N Limit</vt:lpstr>
      <vt:lpstr>The Large N Limit</vt:lpstr>
      <vt:lpstr>The Large N Limit</vt:lpstr>
      <vt:lpstr>The Large N Limit</vt:lpstr>
      <vt:lpstr>The Large N Limit</vt:lpstr>
      <vt:lpstr>The Large N Limit</vt:lpstr>
      <vt:lpstr>The Large N Limit</vt:lpstr>
      <vt:lpstr>The Large N Limit</vt:lpstr>
      <vt:lpstr>Poisson Distribution</vt:lpstr>
      <vt:lpstr>Binomial vs Poisson Distribution (Call Center Example)</vt:lpstr>
      <vt:lpstr>Summary of the Poisson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12</cp:revision>
  <dcterms:created xsi:type="dcterms:W3CDTF">2024-10-03T17:23:53Z</dcterms:created>
  <dcterms:modified xsi:type="dcterms:W3CDTF">2025-07-27T14:47:47Z</dcterms:modified>
</cp:coreProperties>
</file>