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74" r:id="rId2"/>
    <p:sldId id="402" r:id="rId3"/>
    <p:sldId id="473" r:id="rId4"/>
    <p:sldId id="401" r:id="rId5"/>
    <p:sldId id="404" r:id="rId6"/>
    <p:sldId id="405" r:id="rId7"/>
    <p:sldId id="408" r:id="rId8"/>
    <p:sldId id="418" r:id="rId9"/>
    <p:sldId id="419" r:id="rId10"/>
    <p:sldId id="422" r:id="rId11"/>
    <p:sldId id="406" r:id="rId12"/>
    <p:sldId id="407" r:id="rId13"/>
    <p:sldId id="426" r:id="rId14"/>
    <p:sldId id="434" r:id="rId15"/>
    <p:sldId id="435" r:id="rId16"/>
    <p:sldId id="433" r:id="rId17"/>
    <p:sldId id="453" r:id="rId18"/>
    <p:sldId id="468" r:id="rId19"/>
    <p:sldId id="469" r:id="rId20"/>
    <p:sldId id="454" r:id="rId21"/>
    <p:sldId id="483" r:id="rId22"/>
    <p:sldId id="429" r:id="rId23"/>
    <p:sldId id="455" r:id="rId24"/>
    <p:sldId id="456" r:id="rId25"/>
    <p:sldId id="461" r:id="rId26"/>
    <p:sldId id="452" r:id="rId27"/>
    <p:sldId id="475" r:id="rId28"/>
    <p:sldId id="476" r:id="rId29"/>
    <p:sldId id="484" r:id="rId30"/>
    <p:sldId id="477" r:id="rId31"/>
    <p:sldId id="479" r:id="rId32"/>
    <p:sldId id="485" r:id="rId33"/>
    <p:sldId id="478" r:id="rId34"/>
    <p:sldId id="480" r:id="rId35"/>
    <p:sldId id="481" r:id="rId36"/>
    <p:sldId id="482" r:id="rId37"/>
    <p:sldId id="486" r:id="rId38"/>
  </p:sldIdLst>
  <p:sldSz cx="12192000" cy="6858000"/>
  <p:notesSz cx="6858000" cy="9144000"/>
  <p:defaultTextStyle>
    <a:defPPr>
      <a:defRPr lang="en-US"/>
    </a:defPPr>
    <a:lvl1pPr marL="0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5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2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8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63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79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94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11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26" algn="l" defTabSz="9142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7D8A95-32CD-A442-A133-994EA6CCFAF8}">
          <p14:sldIdLst>
            <p14:sldId id="474"/>
            <p14:sldId id="402"/>
            <p14:sldId id="473"/>
            <p14:sldId id="401"/>
            <p14:sldId id="404"/>
            <p14:sldId id="405"/>
            <p14:sldId id="408"/>
            <p14:sldId id="418"/>
            <p14:sldId id="419"/>
            <p14:sldId id="422"/>
            <p14:sldId id="406"/>
            <p14:sldId id="407"/>
            <p14:sldId id="426"/>
            <p14:sldId id="434"/>
            <p14:sldId id="435"/>
            <p14:sldId id="433"/>
            <p14:sldId id="453"/>
            <p14:sldId id="468"/>
            <p14:sldId id="469"/>
            <p14:sldId id="454"/>
            <p14:sldId id="483"/>
            <p14:sldId id="429"/>
            <p14:sldId id="455"/>
            <p14:sldId id="456"/>
            <p14:sldId id="461"/>
            <p14:sldId id="452"/>
            <p14:sldId id="475"/>
            <p14:sldId id="476"/>
            <p14:sldId id="484"/>
            <p14:sldId id="477"/>
            <p14:sldId id="479"/>
            <p14:sldId id="485"/>
            <p14:sldId id="478"/>
            <p14:sldId id="480"/>
            <p14:sldId id="481"/>
            <p14:sldId id="482"/>
            <p14:sldId id="48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0A4"/>
    <a:srgbClr val="FDCDE4"/>
    <a:srgbClr val="56F8F4"/>
    <a:srgbClr val="CEFDFC"/>
    <a:srgbClr val="F963AA"/>
    <a:srgbClr val="09D1CC"/>
    <a:srgbClr val="F73792"/>
    <a:srgbClr val="C7D050"/>
    <a:srgbClr val="0B5394"/>
    <a:srgbClr val="002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97C504-C598-46AB-A4C0-5BEBE126E81B}" v="11880" dt="2024-11-13T00:42:04.322"/>
    <p1510:client id="{69A84864-C913-A940-9707-A451AB1B8386}" v="3590" dt="2024-11-13T02:24:42.2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2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Hug" userId="e2159f7335c131c2" providerId="LiveId" clId="{1497C504-C598-46AB-A4C0-5BEBE126E81B}"/>
    <pc:docChg chg="undo redo custSel addSld delSld modSld sldOrd modSection">
      <pc:chgData name="Josh Hug" userId="e2159f7335c131c2" providerId="LiveId" clId="{1497C504-C598-46AB-A4C0-5BEBE126E81B}" dt="2024-11-13T00:42:04.322" v="15441" actId="6549"/>
      <pc:docMkLst>
        <pc:docMk/>
      </pc:docMkLst>
      <pc:sldChg chg="modSp mod">
        <pc:chgData name="Josh Hug" userId="e2159f7335c131c2" providerId="LiveId" clId="{1497C504-C598-46AB-A4C0-5BEBE126E81B}" dt="2024-11-12T17:54:34.621" v="4332" actId="6549"/>
        <pc:sldMkLst>
          <pc:docMk/>
          <pc:sldMk cId="470386908" sldId="373"/>
        </pc:sldMkLst>
        <pc:spChg chg="mod">
          <ac:chgData name="Josh Hug" userId="e2159f7335c131c2" providerId="LiveId" clId="{1497C504-C598-46AB-A4C0-5BEBE126E81B}" dt="2024-11-12T17:54:34.621" v="4332" actId="6549"/>
          <ac:spMkLst>
            <pc:docMk/>
            <pc:sldMk cId="470386908" sldId="373"/>
            <ac:spMk id="6" creationId="{D6CB9104-92EC-5EF0-3B3A-86B484B9D6D8}"/>
          </ac:spMkLst>
        </pc:spChg>
      </pc:sldChg>
      <pc:sldChg chg="modSp">
        <pc:chgData name="Josh Hug" userId="e2159f7335c131c2" providerId="LiveId" clId="{1497C504-C598-46AB-A4C0-5BEBE126E81B}" dt="2024-11-12T17:50:10.622" v="4309" actId="207"/>
        <pc:sldMkLst>
          <pc:docMk/>
          <pc:sldMk cId="2330147431" sldId="380"/>
        </pc:sldMkLst>
        <pc:spChg chg="mod">
          <ac:chgData name="Josh Hug" userId="e2159f7335c131c2" providerId="LiveId" clId="{1497C504-C598-46AB-A4C0-5BEBE126E81B}" dt="2024-11-12T17:50:10.622" v="4309" actId="207"/>
          <ac:spMkLst>
            <pc:docMk/>
            <pc:sldMk cId="2330147431" sldId="380"/>
            <ac:spMk id="5" creationId="{216690A5-ED0C-7054-B4EF-57438DC5BAB7}"/>
          </ac:spMkLst>
        </pc:spChg>
      </pc:sldChg>
      <pc:sldChg chg="modSp">
        <pc:chgData name="Josh Hug" userId="e2159f7335c131c2" providerId="LiveId" clId="{1497C504-C598-46AB-A4C0-5BEBE126E81B}" dt="2024-11-12T17:51:47.539" v="4310"/>
        <pc:sldMkLst>
          <pc:docMk/>
          <pc:sldMk cId="1062060892" sldId="381"/>
        </pc:sldMkLst>
        <pc:spChg chg="mod">
          <ac:chgData name="Josh Hug" userId="e2159f7335c131c2" providerId="LiveId" clId="{1497C504-C598-46AB-A4C0-5BEBE126E81B}" dt="2024-11-12T17:51:47.539" v="4310"/>
          <ac:spMkLst>
            <pc:docMk/>
            <pc:sldMk cId="1062060892" sldId="381"/>
            <ac:spMk id="3" creationId="{FA92769C-052E-3B9D-3FBA-716C3928DFA8}"/>
          </ac:spMkLst>
        </pc:spChg>
      </pc:sldChg>
      <pc:sldChg chg="addSp modSp mod">
        <pc:chgData name="Josh Hug" userId="e2159f7335c131c2" providerId="LiveId" clId="{1497C504-C598-46AB-A4C0-5BEBE126E81B}" dt="2024-11-12T18:10:20.490" v="5176"/>
        <pc:sldMkLst>
          <pc:docMk/>
          <pc:sldMk cId="1283192277" sldId="395"/>
        </pc:sldMkLst>
        <pc:spChg chg="mod">
          <ac:chgData name="Josh Hug" userId="e2159f7335c131c2" providerId="LiveId" clId="{1497C504-C598-46AB-A4C0-5BEBE126E81B}" dt="2024-11-12T17:24:28.403" v="3738" actId="6549"/>
          <ac:spMkLst>
            <pc:docMk/>
            <pc:sldMk cId="1283192277" sldId="395"/>
            <ac:spMk id="3" creationId="{994A388F-3FEC-C7C4-7D55-F9E0A95A7E8F}"/>
          </ac:spMkLst>
        </pc:spChg>
        <pc:spChg chg="add mod">
          <ac:chgData name="Josh Hug" userId="e2159f7335c131c2" providerId="LiveId" clId="{1497C504-C598-46AB-A4C0-5BEBE126E81B}" dt="2024-11-12T17:22:18.714" v="3708" actId="14100"/>
          <ac:spMkLst>
            <pc:docMk/>
            <pc:sldMk cId="1283192277" sldId="395"/>
            <ac:spMk id="7" creationId="{A3539F70-FD3D-064B-E7C5-9CD452EA80B5}"/>
          </ac:spMkLst>
        </pc:spChg>
        <pc:spChg chg="add mod">
          <ac:chgData name="Josh Hug" userId="e2159f7335c131c2" providerId="LiveId" clId="{1497C504-C598-46AB-A4C0-5BEBE126E81B}" dt="2024-11-12T17:24:20.948" v="3737" actId="1076"/>
          <ac:spMkLst>
            <pc:docMk/>
            <pc:sldMk cId="1283192277" sldId="395"/>
            <ac:spMk id="9" creationId="{C306DE54-35FF-5D68-180A-EAB2C47E3D11}"/>
          </ac:spMkLst>
        </pc:spChg>
        <pc:spChg chg="add mod">
          <ac:chgData name="Josh Hug" userId="e2159f7335c131c2" providerId="LiveId" clId="{1497C504-C598-46AB-A4C0-5BEBE126E81B}" dt="2024-11-12T17:22:26.656" v="3713" actId="20577"/>
          <ac:spMkLst>
            <pc:docMk/>
            <pc:sldMk cId="1283192277" sldId="395"/>
            <ac:spMk id="10" creationId="{EF50AA9D-4149-BB0D-A99B-0ECA73B297F1}"/>
          </ac:spMkLst>
        </pc:spChg>
        <pc:spChg chg="add mod">
          <ac:chgData name="Josh Hug" userId="e2159f7335c131c2" providerId="LiveId" clId="{1497C504-C598-46AB-A4C0-5BEBE126E81B}" dt="2024-11-12T17:22:46.412" v="3717"/>
          <ac:spMkLst>
            <pc:docMk/>
            <pc:sldMk cId="1283192277" sldId="395"/>
            <ac:spMk id="11" creationId="{70AF558E-FB72-CBBF-5586-151D0BC35926}"/>
          </ac:spMkLst>
        </pc:spChg>
        <pc:spChg chg="add mod">
          <ac:chgData name="Josh Hug" userId="e2159f7335c131c2" providerId="LiveId" clId="{1497C504-C598-46AB-A4C0-5BEBE126E81B}" dt="2024-11-12T17:22:59.950" v="3719" actId="1076"/>
          <ac:spMkLst>
            <pc:docMk/>
            <pc:sldMk cId="1283192277" sldId="395"/>
            <ac:spMk id="12" creationId="{04AD093F-DB67-EC80-9435-7210E6B99239}"/>
          </ac:spMkLst>
        </pc:spChg>
        <pc:graphicFrameChg chg="mod modGraphic">
          <ac:chgData name="Josh Hug" userId="e2159f7335c131c2" providerId="LiveId" clId="{1497C504-C598-46AB-A4C0-5BEBE126E81B}" dt="2024-11-12T18:10:20.490" v="5176"/>
          <ac:graphicFrameMkLst>
            <pc:docMk/>
            <pc:sldMk cId="1283192277" sldId="395"/>
            <ac:graphicFrameMk id="5" creationId="{0B529A27-09CC-6B85-381F-D8AD9D0C13F2}"/>
          </ac:graphicFrameMkLst>
        </pc:graphicFrameChg>
        <pc:cxnChg chg="add mod">
          <ac:chgData name="Josh Hug" userId="e2159f7335c131c2" providerId="LiveId" clId="{1497C504-C598-46AB-A4C0-5BEBE126E81B}" dt="2024-11-12T17:24:20.948" v="3737" actId="1076"/>
          <ac:cxnSpMkLst>
            <pc:docMk/>
            <pc:sldMk cId="1283192277" sldId="395"/>
            <ac:cxnSpMk id="14" creationId="{21764FD6-DB30-2E3B-CC9F-DFB47E5F801C}"/>
          </ac:cxnSpMkLst>
        </pc:cxnChg>
        <pc:cxnChg chg="add mod">
          <ac:chgData name="Josh Hug" userId="e2159f7335c131c2" providerId="LiveId" clId="{1497C504-C598-46AB-A4C0-5BEBE126E81B}" dt="2024-11-12T17:24:20.948" v="3737" actId="1076"/>
          <ac:cxnSpMkLst>
            <pc:docMk/>
            <pc:sldMk cId="1283192277" sldId="395"/>
            <ac:cxnSpMk id="17" creationId="{77BE2632-C10F-5B5D-C2B6-052AB77759A5}"/>
          </ac:cxnSpMkLst>
        </pc:cxnChg>
        <pc:cxnChg chg="add mod">
          <ac:chgData name="Josh Hug" userId="e2159f7335c131c2" providerId="LiveId" clId="{1497C504-C598-46AB-A4C0-5BEBE126E81B}" dt="2024-11-12T17:24:09.348" v="3726" actId="692"/>
          <ac:cxnSpMkLst>
            <pc:docMk/>
            <pc:sldMk cId="1283192277" sldId="395"/>
            <ac:cxnSpMk id="19" creationId="{CD10B214-91B7-979A-15CB-CEEA33A3532F}"/>
          </ac:cxnSpMkLst>
        </pc:cxnChg>
        <pc:cxnChg chg="add mod">
          <ac:chgData name="Josh Hug" userId="e2159f7335c131c2" providerId="LiveId" clId="{1497C504-C598-46AB-A4C0-5BEBE126E81B}" dt="2024-11-12T17:24:09.348" v="3726" actId="692"/>
          <ac:cxnSpMkLst>
            <pc:docMk/>
            <pc:sldMk cId="1283192277" sldId="395"/>
            <ac:cxnSpMk id="21" creationId="{F93C0042-795A-F1C3-B95C-878C3B8BFA2C}"/>
          </ac:cxnSpMkLst>
        </pc:cxnChg>
      </pc:sldChg>
      <pc:sldChg chg="del">
        <pc:chgData name="Josh Hug" userId="e2159f7335c131c2" providerId="LiveId" clId="{1497C504-C598-46AB-A4C0-5BEBE126E81B}" dt="2024-11-12T17:24:35.037" v="3739" actId="47"/>
        <pc:sldMkLst>
          <pc:docMk/>
          <pc:sldMk cId="718977129" sldId="396"/>
        </pc:sldMkLst>
      </pc:sldChg>
      <pc:sldChg chg="del">
        <pc:chgData name="Josh Hug" userId="e2159f7335c131c2" providerId="LiveId" clId="{1497C504-C598-46AB-A4C0-5BEBE126E81B}" dt="2024-11-12T17:24:35.915" v="3740" actId="47"/>
        <pc:sldMkLst>
          <pc:docMk/>
          <pc:sldMk cId="248157816" sldId="398"/>
        </pc:sldMkLst>
      </pc:sldChg>
      <pc:sldChg chg="del">
        <pc:chgData name="Josh Hug" userId="e2159f7335c131c2" providerId="LiveId" clId="{1497C504-C598-46AB-A4C0-5BEBE126E81B}" dt="2024-11-13T00:40:47.020" v="15334" actId="47"/>
        <pc:sldMkLst>
          <pc:docMk/>
          <pc:sldMk cId="3301357892" sldId="399"/>
        </pc:sldMkLst>
      </pc:sldChg>
      <pc:sldChg chg="modSp mod">
        <pc:chgData name="Josh Hug" userId="e2159f7335c131c2" providerId="LiveId" clId="{1497C504-C598-46AB-A4C0-5BEBE126E81B}" dt="2024-11-12T17:49:05.862" v="4308" actId="6549"/>
        <pc:sldMkLst>
          <pc:docMk/>
          <pc:sldMk cId="77865641" sldId="400"/>
        </pc:sldMkLst>
        <pc:spChg chg="mod">
          <ac:chgData name="Josh Hug" userId="e2159f7335c131c2" providerId="LiveId" clId="{1497C504-C598-46AB-A4C0-5BEBE126E81B}" dt="2024-11-12T17:49:05.862" v="4308" actId="6549"/>
          <ac:spMkLst>
            <pc:docMk/>
            <pc:sldMk cId="77865641" sldId="400"/>
            <ac:spMk id="3" creationId="{033CB33E-545C-98BA-855F-B100BA6C14E8}"/>
          </ac:spMkLst>
        </pc:spChg>
      </pc:sldChg>
      <pc:sldChg chg="modSp mod modAnim">
        <pc:chgData name="Josh Hug" userId="e2159f7335c131c2" providerId="LiveId" clId="{1497C504-C598-46AB-A4C0-5BEBE126E81B}" dt="2024-11-12T18:55:05.091" v="7160"/>
        <pc:sldMkLst>
          <pc:docMk/>
          <pc:sldMk cId="2761880327" sldId="401"/>
        </pc:sldMkLst>
        <pc:spChg chg="mod">
          <ac:chgData name="Josh Hug" userId="e2159f7335c131c2" providerId="LiveId" clId="{1497C504-C598-46AB-A4C0-5BEBE126E81B}" dt="2024-11-12T18:54:31.354" v="7157" actId="1076"/>
          <ac:spMkLst>
            <pc:docMk/>
            <pc:sldMk cId="2761880327" sldId="401"/>
            <ac:spMk id="3" creationId="{8771001D-FB0A-919D-A474-CA0275CD1928}"/>
          </ac:spMkLst>
        </pc:spChg>
      </pc:sldChg>
      <pc:sldChg chg="modSp mod">
        <pc:chgData name="Josh Hug" userId="e2159f7335c131c2" providerId="LiveId" clId="{1497C504-C598-46AB-A4C0-5BEBE126E81B}" dt="2024-11-13T00:42:00.337" v="15440" actId="6549"/>
        <pc:sldMkLst>
          <pc:docMk/>
          <pc:sldMk cId="167060112" sldId="402"/>
        </pc:sldMkLst>
        <pc:spChg chg="mod">
          <ac:chgData name="Josh Hug" userId="e2159f7335c131c2" providerId="LiveId" clId="{1497C504-C598-46AB-A4C0-5BEBE126E81B}" dt="2024-11-13T00:42:00.337" v="15440" actId="6549"/>
          <ac:spMkLst>
            <pc:docMk/>
            <pc:sldMk cId="167060112" sldId="402"/>
            <ac:spMk id="6" creationId="{EA6FB099-26D1-34D5-0DAB-82D148483951}"/>
          </ac:spMkLst>
        </pc:spChg>
      </pc:sldChg>
      <pc:sldChg chg="modSp mod modAnim">
        <pc:chgData name="Josh Hug" userId="e2159f7335c131c2" providerId="LiveId" clId="{1497C504-C598-46AB-A4C0-5BEBE126E81B}" dt="2024-11-12T18:47:12.405" v="7136"/>
        <pc:sldMkLst>
          <pc:docMk/>
          <pc:sldMk cId="2295921219" sldId="405"/>
        </pc:sldMkLst>
        <pc:spChg chg="mod">
          <ac:chgData name="Josh Hug" userId="e2159f7335c131c2" providerId="LiveId" clId="{1497C504-C598-46AB-A4C0-5BEBE126E81B}" dt="2024-11-12T18:45:26.121" v="7004" actId="20577"/>
          <ac:spMkLst>
            <pc:docMk/>
            <pc:sldMk cId="2295921219" sldId="405"/>
            <ac:spMk id="2" creationId="{38C9BBA3-53BD-90AA-DDA7-DE2A11A85B1F}"/>
          </ac:spMkLst>
        </pc:spChg>
        <pc:spChg chg="mod">
          <ac:chgData name="Josh Hug" userId="e2159f7335c131c2" providerId="LiveId" clId="{1497C504-C598-46AB-A4C0-5BEBE126E81B}" dt="2024-11-12T18:46:53.167" v="7133"/>
          <ac:spMkLst>
            <pc:docMk/>
            <pc:sldMk cId="2295921219" sldId="405"/>
            <ac:spMk id="3" creationId="{14F022FB-1AE7-9306-43EC-D07B8A1EA5FA}"/>
          </ac:spMkLst>
        </pc:spChg>
      </pc:sldChg>
      <pc:sldChg chg="del">
        <pc:chgData name="Josh Hug" userId="e2159f7335c131c2" providerId="LiveId" clId="{1497C504-C598-46AB-A4C0-5BEBE126E81B}" dt="2024-11-11T06:57:33.686" v="3031" actId="2696"/>
        <pc:sldMkLst>
          <pc:docMk/>
          <pc:sldMk cId="667696354" sldId="406"/>
        </pc:sldMkLst>
      </pc:sldChg>
      <pc:sldChg chg="add">
        <pc:chgData name="Josh Hug" userId="e2159f7335c131c2" providerId="LiveId" clId="{1497C504-C598-46AB-A4C0-5BEBE126E81B}" dt="2024-11-11T06:57:36.512" v="3032"/>
        <pc:sldMkLst>
          <pc:docMk/>
          <pc:sldMk cId="1338358633" sldId="406"/>
        </pc:sldMkLst>
      </pc:sldChg>
      <pc:sldChg chg="del">
        <pc:chgData name="Josh Hug" userId="e2159f7335c131c2" providerId="LiveId" clId="{1497C504-C598-46AB-A4C0-5BEBE126E81B}" dt="2024-11-11T06:57:33.686" v="3031" actId="2696"/>
        <pc:sldMkLst>
          <pc:docMk/>
          <pc:sldMk cId="542281753" sldId="407"/>
        </pc:sldMkLst>
      </pc:sldChg>
      <pc:sldChg chg="add">
        <pc:chgData name="Josh Hug" userId="e2159f7335c131c2" providerId="LiveId" clId="{1497C504-C598-46AB-A4C0-5BEBE126E81B}" dt="2024-11-11T06:57:36.512" v="3032"/>
        <pc:sldMkLst>
          <pc:docMk/>
          <pc:sldMk cId="4100172673" sldId="407"/>
        </pc:sldMkLst>
      </pc:sldChg>
      <pc:sldChg chg="modSp mod">
        <pc:chgData name="Josh Hug" userId="e2159f7335c131c2" providerId="LiveId" clId="{1497C504-C598-46AB-A4C0-5BEBE126E81B}" dt="2024-11-11T05:22:17.220" v="224" actId="20577"/>
        <pc:sldMkLst>
          <pc:docMk/>
          <pc:sldMk cId="3052986443" sldId="408"/>
        </pc:sldMkLst>
        <pc:spChg chg="mod">
          <ac:chgData name="Josh Hug" userId="e2159f7335c131c2" providerId="LiveId" clId="{1497C504-C598-46AB-A4C0-5BEBE126E81B}" dt="2024-11-11T05:22:12.738" v="200" actId="20577"/>
          <ac:spMkLst>
            <pc:docMk/>
            <pc:sldMk cId="3052986443" sldId="408"/>
            <ac:spMk id="2" creationId="{20F6C570-83A2-D681-E81C-86EF7D8DDFC8}"/>
          </ac:spMkLst>
        </pc:spChg>
        <pc:spChg chg="mod">
          <ac:chgData name="Josh Hug" userId="e2159f7335c131c2" providerId="LiveId" clId="{1497C504-C598-46AB-A4C0-5BEBE126E81B}" dt="2024-11-11T05:22:17.220" v="224" actId="20577"/>
          <ac:spMkLst>
            <pc:docMk/>
            <pc:sldMk cId="3052986443" sldId="408"/>
            <ac:spMk id="3" creationId="{9BF9EB87-F376-83F8-3CC5-0AC260222231}"/>
          </ac:spMkLst>
        </pc:spChg>
      </pc:sldChg>
      <pc:sldChg chg="modSp mod">
        <pc:chgData name="Josh Hug" userId="e2159f7335c131c2" providerId="LiveId" clId="{1497C504-C598-46AB-A4C0-5BEBE126E81B}" dt="2024-11-13T00:42:04.322" v="15441" actId="6549"/>
        <pc:sldMkLst>
          <pc:docMk/>
          <pc:sldMk cId="2766501294" sldId="409"/>
        </pc:sldMkLst>
        <pc:spChg chg="mod">
          <ac:chgData name="Josh Hug" userId="e2159f7335c131c2" providerId="LiveId" clId="{1497C504-C598-46AB-A4C0-5BEBE126E81B}" dt="2024-11-12T18:33:36.807" v="6070" actId="20577"/>
          <ac:spMkLst>
            <pc:docMk/>
            <pc:sldMk cId="2766501294" sldId="409"/>
            <ac:spMk id="2" creationId="{6E7223C1-B316-C2FA-280D-382D0747DC80}"/>
          </ac:spMkLst>
        </pc:spChg>
        <pc:spChg chg="mod">
          <ac:chgData name="Josh Hug" userId="e2159f7335c131c2" providerId="LiveId" clId="{1497C504-C598-46AB-A4C0-5BEBE126E81B}" dt="2024-11-13T00:42:04.322" v="15441" actId="6549"/>
          <ac:spMkLst>
            <pc:docMk/>
            <pc:sldMk cId="2766501294" sldId="409"/>
            <ac:spMk id="6" creationId="{A6EA788E-945B-F693-0B66-D685F899B951}"/>
          </ac:spMkLst>
        </pc:spChg>
      </pc:sldChg>
      <pc:sldChg chg="del">
        <pc:chgData name="Josh Hug" userId="e2159f7335c131c2" providerId="LiveId" clId="{1497C504-C598-46AB-A4C0-5BEBE126E81B}" dt="2024-11-11T05:22:25.931" v="225" actId="47"/>
        <pc:sldMkLst>
          <pc:docMk/>
          <pc:sldMk cId="4195004667" sldId="410"/>
        </pc:sldMkLst>
      </pc:sldChg>
      <pc:sldChg chg="del">
        <pc:chgData name="Josh Hug" userId="e2159f7335c131c2" providerId="LiveId" clId="{1497C504-C598-46AB-A4C0-5BEBE126E81B}" dt="2024-11-11T05:35:10.742" v="351" actId="47"/>
        <pc:sldMkLst>
          <pc:docMk/>
          <pc:sldMk cId="1081901368" sldId="411"/>
        </pc:sldMkLst>
      </pc:sldChg>
      <pc:sldChg chg="del">
        <pc:chgData name="Josh Hug" userId="e2159f7335c131c2" providerId="LiveId" clId="{1497C504-C598-46AB-A4C0-5BEBE126E81B}" dt="2024-11-11T05:35:05.999" v="349" actId="47"/>
        <pc:sldMkLst>
          <pc:docMk/>
          <pc:sldMk cId="3759694461" sldId="412"/>
        </pc:sldMkLst>
      </pc:sldChg>
      <pc:sldChg chg="modSp del mod">
        <pc:chgData name="Josh Hug" userId="e2159f7335c131c2" providerId="LiveId" clId="{1497C504-C598-46AB-A4C0-5BEBE126E81B}" dt="2024-11-11T05:35:07.599" v="350" actId="47"/>
        <pc:sldMkLst>
          <pc:docMk/>
          <pc:sldMk cId="533886536" sldId="413"/>
        </pc:sldMkLst>
        <pc:graphicFrameChg chg="modGraphic">
          <ac:chgData name="Josh Hug" userId="e2159f7335c131c2" providerId="LiveId" clId="{1497C504-C598-46AB-A4C0-5BEBE126E81B}" dt="2024-11-11T05:20:43.019" v="187" actId="20577"/>
          <ac:graphicFrameMkLst>
            <pc:docMk/>
            <pc:sldMk cId="533886536" sldId="413"/>
            <ac:graphicFrameMk id="5" creationId="{6EB2B00D-B280-062D-995D-0FD94ABF2B91}"/>
          </ac:graphicFrameMkLst>
        </pc:graphicFrameChg>
      </pc:sldChg>
      <pc:sldChg chg="modSp mod modAnim">
        <pc:chgData name="Josh Hug" userId="e2159f7335c131c2" providerId="LiveId" clId="{1497C504-C598-46AB-A4C0-5BEBE126E81B}" dt="2024-11-12T18:35:48.686" v="6083"/>
        <pc:sldMkLst>
          <pc:docMk/>
          <pc:sldMk cId="727167716" sldId="414"/>
        </pc:sldMkLst>
        <pc:spChg chg="mod">
          <ac:chgData name="Josh Hug" userId="e2159f7335c131c2" providerId="LiveId" clId="{1497C504-C598-46AB-A4C0-5BEBE126E81B}" dt="2024-11-11T05:23:32.217" v="285" actId="20577"/>
          <ac:spMkLst>
            <pc:docMk/>
            <pc:sldMk cId="727167716" sldId="414"/>
            <ac:spMk id="2" creationId="{4FD1FF98-A431-3BE0-9308-80A0225D8018}"/>
          </ac:spMkLst>
        </pc:spChg>
        <pc:spChg chg="mod">
          <ac:chgData name="Josh Hug" userId="e2159f7335c131c2" providerId="LiveId" clId="{1497C504-C598-46AB-A4C0-5BEBE126E81B}" dt="2024-11-11T05:34:52.041" v="326" actId="20577"/>
          <ac:spMkLst>
            <pc:docMk/>
            <pc:sldMk cId="727167716" sldId="414"/>
            <ac:spMk id="3" creationId="{74F80C07-1E16-B53D-411E-3605976E5928}"/>
          </ac:spMkLst>
        </pc:spChg>
      </pc:sldChg>
      <pc:sldChg chg="modSp add mod ord">
        <pc:chgData name="Josh Hug" userId="e2159f7335c131c2" providerId="LiveId" clId="{1497C504-C598-46AB-A4C0-5BEBE126E81B}" dt="2024-11-11T05:35:01.813" v="348" actId="20577"/>
        <pc:sldMkLst>
          <pc:docMk/>
          <pc:sldMk cId="3847458559" sldId="415"/>
        </pc:sldMkLst>
        <pc:spChg chg="mod">
          <ac:chgData name="Josh Hug" userId="e2159f7335c131c2" providerId="LiveId" clId="{1497C504-C598-46AB-A4C0-5BEBE126E81B}" dt="2024-11-11T05:35:01.813" v="348" actId="20577"/>
          <ac:spMkLst>
            <pc:docMk/>
            <pc:sldMk cId="3847458559" sldId="415"/>
            <ac:spMk id="3" creationId="{EAF6A5D3-E23A-9D10-EA38-F304800BDF7A}"/>
          </ac:spMkLst>
        </pc:spChg>
        <pc:graphicFrameChg chg="mod modGraphic">
          <ac:chgData name="Josh Hug" userId="e2159f7335c131c2" providerId="LiveId" clId="{1497C504-C598-46AB-A4C0-5BEBE126E81B}" dt="2024-11-11T05:19:50.200" v="176" actId="20577"/>
          <ac:graphicFrameMkLst>
            <pc:docMk/>
            <pc:sldMk cId="3847458559" sldId="415"/>
            <ac:graphicFrameMk id="4" creationId="{CFA66E1D-6C77-3FC4-1001-C99A6BE40A65}"/>
          </ac:graphicFrameMkLst>
        </pc:graphicFrameChg>
        <pc:graphicFrameChg chg="mod modGraphic">
          <ac:chgData name="Josh Hug" userId="e2159f7335c131c2" providerId="LiveId" clId="{1497C504-C598-46AB-A4C0-5BEBE126E81B}" dt="2024-11-11T05:23:01.362" v="268" actId="20577"/>
          <ac:graphicFrameMkLst>
            <pc:docMk/>
            <pc:sldMk cId="3847458559" sldId="415"/>
            <ac:graphicFrameMk id="5" creationId="{543E578D-D6B2-1A71-5EC7-7450375BC0DB}"/>
          </ac:graphicFrameMkLst>
        </pc:graphicFrameChg>
      </pc:sldChg>
      <pc:sldChg chg="addSp delSp modSp new mod modAnim">
        <pc:chgData name="Josh Hug" userId="e2159f7335c131c2" providerId="LiveId" clId="{1497C504-C598-46AB-A4C0-5BEBE126E81B}" dt="2024-11-12T18:36:18.513" v="6084" actId="6549"/>
        <pc:sldMkLst>
          <pc:docMk/>
          <pc:sldMk cId="463406192" sldId="416"/>
        </pc:sldMkLst>
        <pc:spChg chg="mod">
          <ac:chgData name="Josh Hug" userId="e2159f7335c131c2" providerId="LiveId" clId="{1497C504-C598-46AB-A4C0-5BEBE126E81B}" dt="2024-11-12T18:36:18.513" v="6084" actId="6549"/>
          <ac:spMkLst>
            <pc:docMk/>
            <pc:sldMk cId="463406192" sldId="416"/>
            <ac:spMk id="2" creationId="{C2BB9B74-2E5D-C69E-F858-D8253643A84A}"/>
          </ac:spMkLst>
        </pc:spChg>
        <pc:spChg chg="mod">
          <ac:chgData name="Josh Hug" userId="e2159f7335c131c2" providerId="LiveId" clId="{1497C504-C598-46AB-A4C0-5BEBE126E81B}" dt="2024-11-11T05:46:01.205" v="624" actId="20577"/>
          <ac:spMkLst>
            <pc:docMk/>
            <pc:sldMk cId="463406192" sldId="416"/>
            <ac:spMk id="3" creationId="{BBAF223C-D416-93D8-0641-218EB4CEC2B2}"/>
          </ac:spMkLst>
        </pc:spChg>
        <pc:spChg chg="add mod">
          <ac:chgData name="Josh Hug" userId="e2159f7335c131c2" providerId="LiveId" clId="{1497C504-C598-46AB-A4C0-5BEBE126E81B}" dt="2024-11-11T05:45:51.751" v="620" actId="1076"/>
          <ac:spMkLst>
            <pc:docMk/>
            <pc:sldMk cId="463406192" sldId="416"/>
            <ac:spMk id="4" creationId="{75D2BBA0-4C1D-358B-1575-2DD1BB4963B7}"/>
          </ac:spMkLst>
        </pc:spChg>
        <pc:spChg chg="add mod">
          <ac:chgData name="Josh Hug" userId="e2159f7335c131c2" providerId="LiveId" clId="{1497C504-C598-46AB-A4C0-5BEBE126E81B}" dt="2024-11-11T05:48:51.857" v="779" actId="1076"/>
          <ac:spMkLst>
            <pc:docMk/>
            <pc:sldMk cId="463406192" sldId="416"/>
            <ac:spMk id="6" creationId="{64F1EC03-302E-B337-9513-BFE5FE51E794}"/>
          </ac:spMkLst>
        </pc:spChg>
        <pc:spChg chg="add mod">
          <ac:chgData name="Josh Hug" userId="e2159f7335c131c2" providerId="LiveId" clId="{1497C504-C598-46AB-A4C0-5BEBE126E81B}" dt="2024-11-11T05:47:13.501" v="693" actId="1076"/>
          <ac:spMkLst>
            <pc:docMk/>
            <pc:sldMk cId="463406192" sldId="416"/>
            <ac:spMk id="8" creationId="{31DEB08B-5FD2-E9A5-7835-6B3CB2158F35}"/>
          </ac:spMkLst>
        </pc:spChg>
        <pc:spChg chg="add mod">
          <ac:chgData name="Josh Hug" userId="e2159f7335c131c2" providerId="LiveId" clId="{1497C504-C598-46AB-A4C0-5BEBE126E81B}" dt="2024-11-11T05:47:51.760" v="728" actId="1076"/>
          <ac:spMkLst>
            <pc:docMk/>
            <pc:sldMk cId="463406192" sldId="416"/>
            <ac:spMk id="10" creationId="{D2DD2464-E58C-658A-3AA3-A22A3741A49E}"/>
          </ac:spMkLst>
        </pc:spChg>
        <pc:spChg chg="add mod">
          <ac:chgData name="Josh Hug" userId="e2159f7335c131c2" providerId="LiveId" clId="{1497C504-C598-46AB-A4C0-5BEBE126E81B}" dt="2024-11-11T05:48:37.643" v="775" actId="1035"/>
          <ac:spMkLst>
            <pc:docMk/>
            <pc:sldMk cId="463406192" sldId="416"/>
            <ac:spMk id="11" creationId="{8B9433EC-9CAB-3308-F93C-685B3FDB53D4}"/>
          </ac:spMkLst>
        </pc:spChg>
        <pc:spChg chg="add mod">
          <ac:chgData name="Josh Hug" userId="e2159f7335c131c2" providerId="LiveId" clId="{1497C504-C598-46AB-A4C0-5BEBE126E81B}" dt="2024-11-11T05:48:35.646" v="772" actId="1036"/>
          <ac:spMkLst>
            <pc:docMk/>
            <pc:sldMk cId="463406192" sldId="416"/>
            <ac:spMk id="12" creationId="{E3B85AA2-1C67-C8B4-3075-44571A025B15}"/>
          </ac:spMkLst>
        </pc:spChg>
        <pc:spChg chg="add del mod">
          <ac:chgData name="Josh Hug" userId="e2159f7335c131c2" providerId="LiveId" clId="{1497C504-C598-46AB-A4C0-5BEBE126E81B}" dt="2024-11-11T05:48:19.788" v="757" actId="478"/>
          <ac:spMkLst>
            <pc:docMk/>
            <pc:sldMk cId="463406192" sldId="416"/>
            <ac:spMk id="13" creationId="{084DED49-08D9-5C74-5D24-FEAC213DD27A}"/>
          </ac:spMkLst>
        </pc:spChg>
      </pc:sldChg>
      <pc:sldChg chg="new del">
        <pc:chgData name="Josh Hug" userId="e2159f7335c131c2" providerId="LiveId" clId="{1497C504-C598-46AB-A4C0-5BEBE126E81B}" dt="2024-11-13T00:40:47.020" v="15334" actId="47"/>
        <pc:sldMkLst>
          <pc:docMk/>
          <pc:sldMk cId="134259867" sldId="417"/>
        </pc:sldMkLst>
      </pc:sldChg>
      <pc:sldChg chg="addSp delSp modSp new mod modAnim">
        <pc:chgData name="Josh Hug" userId="e2159f7335c131c2" providerId="LiveId" clId="{1497C504-C598-46AB-A4C0-5BEBE126E81B}" dt="2024-11-12T18:47:37.574" v="7142"/>
        <pc:sldMkLst>
          <pc:docMk/>
          <pc:sldMk cId="2148173371" sldId="418"/>
        </pc:sldMkLst>
        <pc:spChg chg="mod">
          <ac:chgData name="Josh Hug" userId="e2159f7335c131c2" providerId="LiveId" clId="{1497C504-C598-46AB-A4C0-5BEBE126E81B}" dt="2024-11-11T06:09:37.557" v="1165" actId="20577"/>
          <ac:spMkLst>
            <pc:docMk/>
            <pc:sldMk cId="2148173371" sldId="418"/>
            <ac:spMk id="2" creationId="{83BF4C19-8DA5-1808-E358-37C556486149}"/>
          </ac:spMkLst>
        </pc:spChg>
        <pc:spChg chg="mod">
          <ac:chgData name="Josh Hug" userId="e2159f7335c131c2" providerId="LiveId" clId="{1497C504-C598-46AB-A4C0-5BEBE126E81B}" dt="2024-11-11T06:14:22.442" v="1422" actId="20577"/>
          <ac:spMkLst>
            <pc:docMk/>
            <pc:sldMk cId="2148173371" sldId="418"/>
            <ac:spMk id="3" creationId="{D90323A0-EC04-2009-0D4C-63C90AA7121F}"/>
          </ac:spMkLst>
        </pc:spChg>
        <pc:spChg chg="add mod">
          <ac:chgData name="Josh Hug" userId="e2159f7335c131c2" providerId="LiveId" clId="{1497C504-C598-46AB-A4C0-5BEBE126E81B}" dt="2024-11-11T06:14:40.747" v="1429" actId="1076"/>
          <ac:spMkLst>
            <pc:docMk/>
            <pc:sldMk cId="2148173371" sldId="418"/>
            <ac:spMk id="5" creationId="{FD1DF4BC-F5EF-B798-7067-F380A9516FDC}"/>
          </ac:spMkLst>
        </pc:spChg>
        <pc:spChg chg="add mod">
          <ac:chgData name="Josh Hug" userId="e2159f7335c131c2" providerId="LiveId" clId="{1497C504-C598-46AB-A4C0-5BEBE126E81B}" dt="2024-11-11T06:15:15.949" v="1464" actId="1076"/>
          <ac:spMkLst>
            <pc:docMk/>
            <pc:sldMk cId="2148173371" sldId="418"/>
            <ac:spMk id="7" creationId="{3C4A0398-7A73-D64F-DD8E-619F88FBC172}"/>
          </ac:spMkLst>
        </pc:spChg>
        <pc:spChg chg="add mod">
          <ac:chgData name="Josh Hug" userId="e2159f7335c131c2" providerId="LiveId" clId="{1497C504-C598-46AB-A4C0-5BEBE126E81B}" dt="2024-11-11T06:16:54.203" v="1565" actId="1076"/>
          <ac:spMkLst>
            <pc:docMk/>
            <pc:sldMk cId="2148173371" sldId="418"/>
            <ac:spMk id="8" creationId="{7BADA214-BF82-DA80-59D7-8DAEA062E3AA}"/>
          </ac:spMkLst>
        </pc:spChg>
        <pc:spChg chg="add del mod">
          <ac:chgData name="Josh Hug" userId="e2159f7335c131c2" providerId="LiveId" clId="{1497C504-C598-46AB-A4C0-5BEBE126E81B}" dt="2024-11-11T06:17:00.735" v="1569" actId="478"/>
          <ac:spMkLst>
            <pc:docMk/>
            <pc:sldMk cId="2148173371" sldId="418"/>
            <ac:spMk id="9" creationId="{60CDBEED-784A-A55B-7551-FD01F2A8319E}"/>
          </ac:spMkLst>
        </pc:spChg>
        <pc:spChg chg="add mod">
          <ac:chgData name="Josh Hug" userId="e2159f7335c131c2" providerId="LiveId" clId="{1497C504-C598-46AB-A4C0-5BEBE126E81B}" dt="2024-11-11T06:17:08.324" v="1572" actId="1076"/>
          <ac:spMkLst>
            <pc:docMk/>
            <pc:sldMk cId="2148173371" sldId="418"/>
            <ac:spMk id="11" creationId="{2169A4F9-260E-B26A-B2CC-C8AAB164AB75}"/>
          </ac:spMkLst>
        </pc:spChg>
      </pc:sldChg>
      <pc:sldChg chg="addSp delSp modSp add mod modAnim">
        <pc:chgData name="Josh Hug" userId="e2159f7335c131c2" providerId="LiveId" clId="{1497C504-C598-46AB-A4C0-5BEBE126E81B}" dt="2024-11-12T18:48:28.230" v="7151" actId="1076"/>
        <pc:sldMkLst>
          <pc:docMk/>
          <pc:sldMk cId="2193162170" sldId="419"/>
        </pc:sldMkLst>
        <pc:spChg chg="mod">
          <ac:chgData name="Josh Hug" userId="e2159f7335c131c2" providerId="LiveId" clId="{1497C504-C598-46AB-A4C0-5BEBE126E81B}" dt="2024-11-11T06:47:31.076" v="2255" actId="6549"/>
          <ac:spMkLst>
            <pc:docMk/>
            <pc:sldMk cId="2193162170" sldId="419"/>
            <ac:spMk id="3" creationId="{4DCD94A8-BEDB-3D2B-2B80-83C226DB19F2}"/>
          </ac:spMkLst>
        </pc:spChg>
        <pc:spChg chg="add del mod">
          <ac:chgData name="Josh Hug" userId="e2159f7335c131c2" providerId="LiveId" clId="{1497C504-C598-46AB-A4C0-5BEBE126E81B}" dt="2024-11-11T06:47:11.105" v="2246" actId="478"/>
          <ac:spMkLst>
            <pc:docMk/>
            <pc:sldMk cId="2193162170" sldId="419"/>
            <ac:spMk id="4" creationId="{606A6C10-25CF-18C9-120C-C5BBCAF59491}"/>
          </ac:spMkLst>
        </pc:spChg>
        <pc:spChg chg="del">
          <ac:chgData name="Josh Hug" userId="e2159f7335c131c2" providerId="LiveId" clId="{1497C504-C598-46AB-A4C0-5BEBE126E81B}" dt="2024-11-11T06:17:26.958" v="1575" actId="478"/>
          <ac:spMkLst>
            <pc:docMk/>
            <pc:sldMk cId="2193162170" sldId="419"/>
            <ac:spMk id="5" creationId="{AAED4C55-2EAB-05D4-E9EF-E9813A3A79C4}"/>
          </ac:spMkLst>
        </pc:spChg>
        <pc:spChg chg="add mod">
          <ac:chgData name="Josh Hug" userId="e2159f7335c131c2" providerId="LiveId" clId="{1497C504-C598-46AB-A4C0-5BEBE126E81B}" dt="2024-11-11T06:41:42.640" v="2105" actId="1076"/>
          <ac:spMkLst>
            <pc:docMk/>
            <pc:sldMk cId="2193162170" sldId="419"/>
            <ac:spMk id="6" creationId="{990D4BF1-C44A-0727-9B0C-7B53069715F5}"/>
          </ac:spMkLst>
        </pc:spChg>
        <pc:spChg chg="del">
          <ac:chgData name="Josh Hug" userId="e2159f7335c131c2" providerId="LiveId" clId="{1497C504-C598-46AB-A4C0-5BEBE126E81B}" dt="2024-11-11T06:17:26.958" v="1575" actId="478"/>
          <ac:spMkLst>
            <pc:docMk/>
            <pc:sldMk cId="2193162170" sldId="419"/>
            <ac:spMk id="7" creationId="{6A6761A3-A01C-C301-D013-89FECDD93B74}"/>
          </ac:spMkLst>
        </pc:spChg>
        <pc:spChg chg="del">
          <ac:chgData name="Josh Hug" userId="e2159f7335c131c2" providerId="LiveId" clId="{1497C504-C598-46AB-A4C0-5BEBE126E81B}" dt="2024-11-11T06:17:26.958" v="1575" actId="478"/>
          <ac:spMkLst>
            <pc:docMk/>
            <pc:sldMk cId="2193162170" sldId="419"/>
            <ac:spMk id="8" creationId="{159D6A6A-BA55-E665-095C-A890E327A849}"/>
          </ac:spMkLst>
        </pc:spChg>
        <pc:spChg chg="add mod">
          <ac:chgData name="Josh Hug" userId="e2159f7335c131c2" providerId="LiveId" clId="{1497C504-C598-46AB-A4C0-5BEBE126E81B}" dt="2024-11-11T06:44:23.131" v="2177" actId="1076"/>
          <ac:spMkLst>
            <pc:docMk/>
            <pc:sldMk cId="2193162170" sldId="419"/>
            <ac:spMk id="9" creationId="{ADE8DFD4-EE00-D0DB-2586-2F9279DD3B57}"/>
          </ac:spMkLst>
        </pc:spChg>
        <pc:spChg chg="add mod">
          <ac:chgData name="Josh Hug" userId="e2159f7335c131c2" providerId="LiveId" clId="{1497C504-C598-46AB-A4C0-5BEBE126E81B}" dt="2024-11-11T06:44:29.202" v="2180" actId="1076"/>
          <ac:spMkLst>
            <pc:docMk/>
            <pc:sldMk cId="2193162170" sldId="419"/>
            <ac:spMk id="10" creationId="{252A08C9-7F05-2FCC-0558-9ADAB2F19404}"/>
          </ac:spMkLst>
        </pc:spChg>
        <pc:spChg chg="del">
          <ac:chgData name="Josh Hug" userId="e2159f7335c131c2" providerId="LiveId" clId="{1497C504-C598-46AB-A4C0-5BEBE126E81B}" dt="2024-11-11T06:17:25.402" v="1574" actId="478"/>
          <ac:spMkLst>
            <pc:docMk/>
            <pc:sldMk cId="2193162170" sldId="419"/>
            <ac:spMk id="11" creationId="{043BBF72-DF0F-2634-9F7B-83967B2B106A}"/>
          </ac:spMkLst>
        </pc:spChg>
        <pc:spChg chg="add mod">
          <ac:chgData name="Josh Hug" userId="e2159f7335c131c2" providerId="LiveId" clId="{1497C504-C598-46AB-A4C0-5BEBE126E81B}" dt="2024-11-11T06:44:31.012" v="2182" actId="20577"/>
          <ac:spMkLst>
            <pc:docMk/>
            <pc:sldMk cId="2193162170" sldId="419"/>
            <ac:spMk id="12" creationId="{4A1938F7-0EA8-8252-8911-A9E3CED66641}"/>
          </ac:spMkLst>
        </pc:spChg>
        <pc:spChg chg="add del mod">
          <ac:chgData name="Josh Hug" userId="e2159f7335c131c2" providerId="LiveId" clId="{1497C504-C598-46AB-A4C0-5BEBE126E81B}" dt="2024-11-11T06:42:12.016" v="2108" actId="478"/>
          <ac:spMkLst>
            <pc:docMk/>
            <pc:sldMk cId="2193162170" sldId="419"/>
            <ac:spMk id="13" creationId="{BD4EE7D7-05EE-4EF0-457E-6255CE1D91D0}"/>
          </ac:spMkLst>
        </pc:spChg>
        <pc:spChg chg="add mod">
          <ac:chgData name="Josh Hug" userId="e2159f7335c131c2" providerId="LiveId" clId="{1497C504-C598-46AB-A4C0-5BEBE126E81B}" dt="2024-11-11T06:45:58.080" v="2197"/>
          <ac:spMkLst>
            <pc:docMk/>
            <pc:sldMk cId="2193162170" sldId="419"/>
            <ac:spMk id="14" creationId="{4904702E-0A42-133D-E0A7-1047F462595D}"/>
          </ac:spMkLst>
        </pc:spChg>
        <pc:spChg chg="add mod">
          <ac:chgData name="Josh Hug" userId="e2159f7335c131c2" providerId="LiveId" clId="{1497C504-C598-46AB-A4C0-5BEBE126E81B}" dt="2024-11-11T06:47:08.401" v="2245" actId="1076"/>
          <ac:spMkLst>
            <pc:docMk/>
            <pc:sldMk cId="2193162170" sldId="419"/>
            <ac:spMk id="15" creationId="{4D549DFB-0CD1-D37B-6741-765C5CF8A655}"/>
          </ac:spMkLst>
        </pc:spChg>
        <pc:picChg chg="add">
          <ac:chgData name="Josh Hug" userId="e2159f7335c131c2" providerId="LiveId" clId="{1497C504-C598-46AB-A4C0-5BEBE126E81B}" dt="2024-11-11T06:49:29.824" v="2288"/>
          <ac:picMkLst>
            <pc:docMk/>
            <pc:sldMk cId="2193162170" sldId="419"/>
            <ac:picMk id="1026" creationId="{9D1FD0D6-4B5C-0257-87DF-6DB3E06343ED}"/>
          </ac:picMkLst>
        </pc:picChg>
        <pc:picChg chg="add mod">
          <ac:chgData name="Josh Hug" userId="e2159f7335c131c2" providerId="LiveId" clId="{1497C504-C598-46AB-A4C0-5BEBE126E81B}" dt="2024-11-12T18:48:28.230" v="7151" actId="1076"/>
          <ac:picMkLst>
            <pc:docMk/>
            <pc:sldMk cId="2193162170" sldId="419"/>
            <ac:picMk id="1028" creationId="{E517906A-55EB-F4D9-ACE2-FF0FF44D0178}"/>
          </ac:picMkLst>
        </pc:picChg>
      </pc:sldChg>
      <pc:sldChg chg="addSp delSp modSp new mod">
        <pc:chgData name="Josh Hug" userId="e2159f7335c131c2" providerId="LiveId" clId="{1497C504-C598-46AB-A4C0-5BEBE126E81B}" dt="2024-11-12T18:37:33.076" v="6147" actId="27614"/>
        <pc:sldMkLst>
          <pc:docMk/>
          <pc:sldMk cId="1100833278" sldId="420"/>
        </pc:sldMkLst>
        <pc:spChg chg="mod">
          <ac:chgData name="Josh Hug" userId="e2159f7335c131c2" providerId="LiveId" clId="{1497C504-C598-46AB-A4C0-5BEBE126E81B}" dt="2024-11-11T06:24:51.301" v="1775" actId="20577"/>
          <ac:spMkLst>
            <pc:docMk/>
            <pc:sldMk cId="1100833278" sldId="420"/>
            <ac:spMk id="2" creationId="{48979F6A-ECA0-FE4E-4ADC-813DAF0D6E87}"/>
          </ac:spMkLst>
        </pc:spChg>
        <pc:spChg chg="mod">
          <ac:chgData name="Josh Hug" userId="e2159f7335c131c2" providerId="LiveId" clId="{1497C504-C598-46AB-A4C0-5BEBE126E81B}" dt="2024-11-12T18:37:21.281" v="6144" actId="20577"/>
          <ac:spMkLst>
            <pc:docMk/>
            <pc:sldMk cId="1100833278" sldId="420"/>
            <ac:spMk id="3" creationId="{BA466FB4-FBA9-D52F-045F-E715FAB6EA1D}"/>
          </ac:spMkLst>
        </pc:spChg>
        <pc:spChg chg="add del mod">
          <ac:chgData name="Josh Hug" userId="e2159f7335c131c2" providerId="LiveId" clId="{1497C504-C598-46AB-A4C0-5BEBE126E81B}" dt="2024-11-11T06:25:07.847" v="1782" actId="22"/>
          <ac:spMkLst>
            <pc:docMk/>
            <pc:sldMk cId="1100833278" sldId="420"/>
            <ac:spMk id="5" creationId="{15CF2BE8-4CBA-9634-F0CF-4A81A64407E5}"/>
          </ac:spMkLst>
        </pc:spChg>
        <pc:picChg chg="add mod">
          <ac:chgData name="Josh Hug" userId="e2159f7335c131c2" providerId="LiveId" clId="{1497C504-C598-46AB-A4C0-5BEBE126E81B}" dt="2024-11-12T18:37:33.076" v="6147" actId="27614"/>
          <ac:picMkLst>
            <pc:docMk/>
            <pc:sldMk cId="1100833278" sldId="420"/>
            <ac:picMk id="5" creationId="{06E2D8E9-1C77-DD00-9540-380181E5943C}"/>
          </ac:picMkLst>
        </pc:picChg>
      </pc:sldChg>
      <pc:sldChg chg="addSp delSp modSp add mod modAnim">
        <pc:chgData name="Josh Hug" userId="e2159f7335c131c2" providerId="LiveId" clId="{1497C504-C598-46AB-A4C0-5BEBE126E81B}" dt="2024-11-12T18:39:05.591" v="6151"/>
        <pc:sldMkLst>
          <pc:docMk/>
          <pc:sldMk cId="1610777716" sldId="421"/>
        </pc:sldMkLst>
        <pc:spChg chg="mod">
          <ac:chgData name="Josh Hug" userId="e2159f7335c131c2" providerId="LiveId" clId="{1497C504-C598-46AB-A4C0-5BEBE126E81B}" dt="2024-11-11T06:32:45.796" v="1997" actId="20577"/>
          <ac:spMkLst>
            <pc:docMk/>
            <pc:sldMk cId="1610777716" sldId="421"/>
            <ac:spMk id="3" creationId="{ADF5A317-BB35-C1EF-E46B-98CADE20CBAC}"/>
          </ac:spMkLst>
        </pc:spChg>
        <pc:spChg chg="add del mod">
          <ac:chgData name="Josh Hug" userId="e2159f7335c131c2" providerId="LiveId" clId="{1497C504-C598-46AB-A4C0-5BEBE126E81B}" dt="2024-11-11T06:32:06.911" v="1954" actId="478"/>
          <ac:spMkLst>
            <pc:docMk/>
            <pc:sldMk cId="1610777716" sldId="421"/>
            <ac:spMk id="5" creationId="{6646EEF5-2B33-F0A7-C331-8BB66D2B81D2}"/>
          </ac:spMkLst>
        </pc:spChg>
        <pc:spChg chg="add del mod">
          <ac:chgData name="Josh Hug" userId="e2159f7335c131c2" providerId="LiveId" clId="{1497C504-C598-46AB-A4C0-5BEBE126E81B}" dt="2024-11-11T06:32:08.559" v="1955" actId="478"/>
          <ac:spMkLst>
            <pc:docMk/>
            <pc:sldMk cId="1610777716" sldId="421"/>
            <ac:spMk id="7" creationId="{0B3235A4-2E37-CEE9-EC54-7BD985DE1D1D}"/>
          </ac:spMkLst>
        </pc:spChg>
        <pc:spChg chg="add mod">
          <ac:chgData name="Josh Hug" userId="e2159f7335c131c2" providerId="LiveId" clId="{1497C504-C598-46AB-A4C0-5BEBE126E81B}" dt="2024-11-11T06:32:31.346" v="1969" actId="1076"/>
          <ac:spMkLst>
            <pc:docMk/>
            <pc:sldMk cId="1610777716" sldId="421"/>
            <ac:spMk id="9" creationId="{F4C02395-7715-8DAF-3BB4-D4AFD1B10567}"/>
          </ac:spMkLst>
        </pc:spChg>
        <pc:spChg chg="add mod">
          <ac:chgData name="Josh Hug" userId="e2159f7335c131c2" providerId="LiveId" clId="{1497C504-C598-46AB-A4C0-5BEBE126E81B}" dt="2024-11-11T06:31:56.857" v="1943"/>
          <ac:spMkLst>
            <pc:docMk/>
            <pc:sldMk cId="1610777716" sldId="421"/>
            <ac:spMk id="10" creationId="{828918A6-6099-EF71-039A-C4B279E7B5D2}"/>
          </ac:spMkLst>
        </pc:spChg>
        <pc:spChg chg="add mod">
          <ac:chgData name="Josh Hug" userId="e2159f7335c131c2" providerId="LiveId" clId="{1497C504-C598-46AB-A4C0-5BEBE126E81B}" dt="2024-11-11T06:32:31.346" v="1969" actId="1076"/>
          <ac:spMkLst>
            <pc:docMk/>
            <pc:sldMk cId="1610777716" sldId="421"/>
            <ac:spMk id="11" creationId="{50CD4EE9-9719-E373-DCFD-C07205F9B037}"/>
          </ac:spMkLst>
        </pc:spChg>
      </pc:sldChg>
      <pc:sldChg chg="addSp modSp add modAnim">
        <pc:chgData name="Josh Hug" userId="e2159f7335c131c2" providerId="LiveId" clId="{1497C504-C598-46AB-A4C0-5BEBE126E81B}" dt="2024-11-12T18:57:53.840" v="7161"/>
        <pc:sldMkLst>
          <pc:docMk/>
          <pc:sldMk cId="1919348184" sldId="422"/>
        </pc:sldMkLst>
        <pc:spChg chg="mod">
          <ac:chgData name="Josh Hug" userId="e2159f7335c131c2" providerId="LiveId" clId="{1497C504-C598-46AB-A4C0-5BEBE126E81B}" dt="2024-11-11T06:48:08.670" v="2280" actId="20577"/>
          <ac:spMkLst>
            <pc:docMk/>
            <pc:sldMk cId="1919348184" sldId="422"/>
            <ac:spMk id="3" creationId="{F1FED2A9-DA72-AECD-D73F-93A7A39BCCCD}"/>
          </ac:spMkLst>
        </pc:spChg>
        <pc:spChg chg="mod">
          <ac:chgData name="Josh Hug" userId="e2159f7335c131c2" providerId="LiveId" clId="{1497C504-C598-46AB-A4C0-5BEBE126E81B}" dt="2024-11-11T06:47:35.622" v="2257" actId="20577"/>
          <ac:spMkLst>
            <pc:docMk/>
            <pc:sldMk cId="1919348184" sldId="422"/>
            <ac:spMk id="6" creationId="{616ABEC6-2B68-6B0C-0B24-84540532E9AA}"/>
          </ac:spMkLst>
        </pc:spChg>
        <pc:spChg chg="mod">
          <ac:chgData name="Josh Hug" userId="e2159f7335c131c2" providerId="LiveId" clId="{1497C504-C598-46AB-A4C0-5BEBE126E81B}" dt="2024-11-11T06:47:37.700" v="2259" actId="20577"/>
          <ac:spMkLst>
            <pc:docMk/>
            <pc:sldMk cId="1919348184" sldId="422"/>
            <ac:spMk id="9" creationId="{E1CDE8AE-8696-A1F0-9D15-0E7310EC7BB0}"/>
          </ac:spMkLst>
        </pc:spChg>
        <pc:spChg chg="mod">
          <ac:chgData name="Josh Hug" userId="e2159f7335c131c2" providerId="LiveId" clId="{1497C504-C598-46AB-A4C0-5BEBE126E81B}" dt="2024-11-11T06:47:39.802" v="2261" actId="20577"/>
          <ac:spMkLst>
            <pc:docMk/>
            <pc:sldMk cId="1919348184" sldId="422"/>
            <ac:spMk id="10" creationId="{9F02261A-E42D-7CDD-6943-1D1FA2977FF0}"/>
          </ac:spMkLst>
        </pc:spChg>
        <pc:spChg chg="mod">
          <ac:chgData name="Josh Hug" userId="e2159f7335c131c2" providerId="LiveId" clId="{1497C504-C598-46AB-A4C0-5BEBE126E81B}" dt="2024-11-11T06:47:41.625" v="2263" actId="20577"/>
          <ac:spMkLst>
            <pc:docMk/>
            <pc:sldMk cId="1919348184" sldId="422"/>
            <ac:spMk id="12" creationId="{F7F938A2-8D2C-2EA5-1DF7-437EC3483AED}"/>
          </ac:spMkLst>
        </pc:spChg>
        <pc:spChg chg="mod">
          <ac:chgData name="Josh Hug" userId="e2159f7335c131c2" providerId="LiveId" clId="{1497C504-C598-46AB-A4C0-5BEBE126E81B}" dt="2024-11-11T06:47:43.479" v="2265" actId="20577"/>
          <ac:spMkLst>
            <pc:docMk/>
            <pc:sldMk cId="1919348184" sldId="422"/>
            <ac:spMk id="14" creationId="{9268C3E4-EEF0-0C2C-4E20-DE2D24BDB28E}"/>
          </ac:spMkLst>
        </pc:spChg>
        <pc:spChg chg="mod">
          <ac:chgData name="Josh Hug" userId="e2159f7335c131c2" providerId="LiveId" clId="{1497C504-C598-46AB-A4C0-5BEBE126E81B}" dt="2024-11-11T06:48:01.795" v="2271" actId="20577"/>
          <ac:spMkLst>
            <pc:docMk/>
            <pc:sldMk cId="1919348184" sldId="422"/>
            <ac:spMk id="15" creationId="{233F33C4-B10A-0492-FA58-6B1715ADDC67}"/>
          </ac:spMkLst>
        </pc:spChg>
        <pc:picChg chg="add mod">
          <ac:chgData name="Josh Hug" userId="e2159f7335c131c2" providerId="LiveId" clId="{1497C504-C598-46AB-A4C0-5BEBE126E81B}" dt="2024-11-11T06:50:09.866" v="2292"/>
          <ac:picMkLst>
            <pc:docMk/>
            <pc:sldMk cId="1919348184" sldId="422"/>
            <ac:picMk id="4" creationId="{EF3F3E7B-064B-7CA7-C28C-317BD457DADA}"/>
          </ac:picMkLst>
        </pc:picChg>
        <pc:picChg chg="add mod">
          <ac:chgData name="Josh Hug" userId="e2159f7335c131c2" providerId="LiveId" clId="{1497C504-C598-46AB-A4C0-5BEBE126E81B}" dt="2024-11-11T06:50:15.175" v="2298" actId="1038"/>
          <ac:picMkLst>
            <pc:docMk/>
            <pc:sldMk cId="1919348184" sldId="422"/>
            <ac:picMk id="5" creationId="{1134C015-CB15-2EE2-B3F0-C66455734ECD}"/>
          </ac:picMkLst>
        </pc:picChg>
      </pc:sldChg>
      <pc:sldChg chg="add del">
        <pc:chgData name="Josh Hug" userId="e2159f7335c131c2" providerId="LiveId" clId="{1497C504-C598-46AB-A4C0-5BEBE126E81B}" dt="2024-11-12T18:18:05.248" v="5301" actId="47"/>
        <pc:sldMkLst>
          <pc:docMk/>
          <pc:sldMk cId="394847807" sldId="423"/>
        </pc:sldMkLst>
      </pc:sldChg>
      <pc:sldChg chg="modSp add del">
        <pc:chgData name="Josh Hug" userId="e2159f7335c131c2" providerId="LiveId" clId="{1497C504-C598-46AB-A4C0-5BEBE126E81B}" dt="2024-11-11T06:50:19.547" v="2299" actId="47"/>
        <pc:sldMkLst>
          <pc:docMk/>
          <pc:sldMk cId="1811319763" sldId="423"/>
        </pc:sldMkLst>
        <pc:spChg chg="mod">
          <ac:chgData name="Josh Hug" userId="e2159f7335c131c2" providerId="LiveId" clId="{1497C504-C598-46AB-A4C0-5BEBE126E81B}" dt="2024-11-11T06:48:25" v="2287" actId="20577"/>
          <ac:spMkLst>
            <pc:docMk/>
            <pc:sldMk cId="1811319763" sldId="423"/>
            <ac:spMk id="3" creationId="{F69AD22F-1A4B-1FFD-E649-B33B29C68116}"/>
          </ac:spMkLst>
        </pc:spChg>
      </pc:sldChg>
      <pc:sldChg chg="addSp modSp new del mod">
        <pc:chgData name="Josh Hug" userId="e2159f7335c131c2" providerId="LiveId" clId="{1497C504-C598-46AB-A4C0-5BEBE126E81B}" dt="2024-11-11T07:05:01.849" v="3481" actId="2696"/>
        <pc:sldMkLst>
          <pc:docMk/>
          <pc:sldMk cId="4001531138" sldId="423"/>
        </pc:sldMkLst>
        <pc:spChg chg="mod">
          <ac:chgData name="Josh Hug" userId="e2159f7335c131c2" providerId="LiveId" clId="{1497C504-C598-46AB-A4C0-5BEBE126E81B}" dt="2024-11-11T06:50:34.311" v="2307" actId="20577"/>
          <ac:spMkLst>
            <pc:docMk/>
            <pc:sldMk cId="4001531138" sldId="423"/>
            <ac:spMk id="2" creationId="{1B5A8641-38F5-94BA-CF45-D07188AF4DF2}"/>
          </ac:spMkLst>
        </pc:spChg>
        <pc:spChg chg="mod">
          <ac:chgData name="Josh Hug" userId="e2159f7335c131c2" providerId="LiveId" clId="{1497C504-C598-46AB-A4C0-5BEBE126E81B}" dt="2024-11-11T06:52:29.383" v="2575" actId="20577"/>
          <ac:spMkLst>
            <pc:docMk/>
            <pc:sldMk cId="4001531138" sldId="423"/>
            <ac:spMk id="3" creationId="{8580689D-24A3-36C3-5E4D-5C8C2C89274C}"/>
          </ac:spMkLst>
        </pc:spChg>
        <pc:graphicFrameChg chg="add mod modGraphic">
          <ac:chgData name="Josh Hug" userId="e2159f7335c131c2" providerId="LiveId" clId="{1497C504-C598-46AB-A4C0-5BEBE126E81B}" dt="2024-11-11T06:52:11.142" v="2504" actId="1076"/>
          <ac:graphicFrameMkLst>
            <pc:docMk/>
            <pc:sldMk cId="4001531138" sldId="423"/>
            <ac:graphicFrameMk id="4" creationId="{ED50266A-0F74-2597-2561-529FA49A2532}"/>
          </ac:graphicFrameMkLst>
        </pc:graphicFrameChg>
      </pc:sldChg>
      <pc:sldChg chg="modSp add del mod">
        <pc:chgData name="Josh Hug" userId="e2159f7335c131c2" providerId="LiveId" clId="{1497C504-C598-46AB-A4C0-5BEBE126E81B}" dt="2024-11-11T07:05:01.849" v="3481" actId="2696"/>
        <pc:sldMkLst>
          <pc:docMk/>
          <pc:sldMk cId="1802900603" sldId="424"/>
        </pc:sldMkLst>
        <pc:spChg chg="mod">
          <ac:chgData name="Josh Hug" userId="e2159f7335c131c2" providerId="LiveId" clId="{1497C504-C598-46AB-A4C0-5BEBE126E81B}" dt="2024-11-11T06:54:51.181" v="2857" actId="20577"/>
          <ac:spMkLst>
            <pc:docMk/>
            <pc:sldMk cId="1802900603" sldId="424"/>
            <ac:spMk id="3" creationId="{0924B683-A8AA-B8C7-5120-E0F954587FD8}"/>
          </ac:spMkLst>
        </pc:spChg>
      </pc:sldChg>
      <pc:sldChg chg="addSp delSp modSp add mod modAnim">
        <pc:chgData name="Josh Hug" userId="e2159f7335c131c2" providerId="LiveId" clId="{1497C504-C598-46AB-A4C0-5BEBE126E81B}" dt="2024-11-12T18:30:05.577" v="5888" actId="20577"/>
        <pc:sldMkLst>
          <pc:docMk/>
          <pc:sldMk cId="2504623043" sldId="424"/>
        </pc:sldMkLst>
        <pc:spChg chg="mod">
          <ac:chgData name="Josh Hug" userId="e2159f7335c131c2" providerId="LiveId" clId="{1497C504-C598-46AB-A4C0-5BEBE126E81B}" dt="2024-11-12T18:20:07.739" v="5356" actId="20577"/>
          <ac:spMkLst>
            <pc:docMk/>
            <pc:sldMk cId="2504623043" sldId="424"/>
            <ac:spMk id="3" creationId="{0924B683-A8AA-B8C7-5120-E0F954587FD8}"/>
          </ac:spMkLst>
        </pc:spChg>
        <pc:spChg chg="add mod">
          <ac:chgData name="Josh Hug" userId="e2159f7335c131c2" providerId="LiveId" clId="{1497C504-C598-46AB-A4C0-5BEBE126E81B}" dt="2024-11-12T18:19:35.983" v="5309"/>
          <ac:spMkLst>
            <pc:docMk/>
            <pc:sldMk cId="2504623043" sldId="424"/>
            <ac:spMk id="9" creationId="{3CABEC4A-4E2F-1EC9-5A05-F7F98F79ED3E}"/>
          </ac:spMkLst>
        </pc:spChg>
        <pc:spChg chg="add mod">
          <ac:chgData name="Josh Hug" userId="e2159f7335c131c2" providerId="LiveId" clId="{1497C504-C598-46AB-A4C0-5BEBE126E81B}" dt="2024-11-12T18:19:35.983" v="5309"/>
          <ac:spMkLst>
            <pc:docMk/>
            <pc:sldMk cId="2504623043" sldId="424"/>
            <ac:spMk id="10" creationId="{16854713-E72F-0A36-D95B-4A684B724508}"/>
          </ac:spMkLst>
        </pc:spChg>
        <pc:spChg chg="add mod">
          <ac:chgData name="Josh Hug" userId="e2159f7335c131c2" providerId="LiveId" clId="{1497C504-C598-46AB-A4C0-5BEBE126E81B}" dt="2024-11-12T18:19:35.983" v="5309"/>
          <ac:spMkLst>
            <pc:docMk/>
            <pc:sldMk cId="2504623043" sldId="424"/>
            <ac:spMk id="11" creationId="{30FFFE54-0A46-19CF-2D45-F4E5978CF809}"/>
          </ac:spMkLst>
        </pc:spChg>
        <pc:spChg chg="add mod">
          <ac:chgData name="Josh Hug" userId="e2159f7335c131c2" providerId="LiveId" clId="{1497C504-C598-46AB-A4C0-5BEBE126E81B}" dt="2024-11-12T18:19:35.983" v="5309"/>
          <ac:spMkLst>
            <pc:docMk/>
            <pc:sldMk cId="2504623043" sldId="424"/>
            <ac:spMk id="12" creationId="{0200DC14-BCD8-A5B3-381E-28CFB65AF53A}"/>
          </ac:spMkLst>
        </pc:spChg>
        <pc:spChg chg="add mod">
          <ac:chgData name="Josh Hug" userId="e2159f7335c131c2" providerId="LiveId" clId="{1497C504-C598-46AB-A4C0-5BEBE126E81B}" dt="2024-11-12T18:19:35.983" v="5309"/>
          <ac:spMkLst>
            <pc:docMk/>
            <pc:sldMk cId="2504623043" sldId="424"/>
            <ac:spMk id="13" creationId="{0EF4D667-8CA5-BFC0-66D2-9DFD0C536AF2}"/>
          </ac:spMkLst>
        </pc:spChg>
        <pc:spChg chg="add mod">
          <ac:chgData name="Josh Hug" userId="e2159f7335c131c2" providerId="LiveId" clId="{1497C504-C598-46AB-A4C0-5BEBE126E81B}" dt="2024-11-12T18:30:02.850" v="5885" actId="20577"/>
          <ac:spMkLst>
            <pc:docMk/>
            <pc:sldMk cId="2504623043" sldId="424"/>
            <ac:spMk id="14" creationId="{8E11CC26-2B9B-022C-70B3-F55A9C58F765}"/>
          </ac:spMkLst>
        </pc:spChg>
        <pc:spChg chg="add mod">
          <ac:chgData name="Josh Hug" userId="e2159f7335c131c2" providerId="LiveId" clId="{1497C504-C598-46AB-A4C0-5BEBE126E81B}" dt="2024-11-12T18:19:35.983" v="5309"/>
          <ac:spMkLst>
            <pc:docMk/>
            <pc:sldMk cId="2504623043" sldId="424"/>
            <ac:spMk id="15" creationId="{5F9FF746-9EA6-8E66-4ACF-4732742EFC3B}"/>
          </ac:spMkLst>
        </pc:spChg>
        <pc:spChg chg="add mod">
          <ac:chgData name="Josh Hug" userId="e2159f7335c131c2" providerId="LiveId" clId="{1497C504-C598-46AB-A4C0-5BEBE126E81B}" dt="2024-11-12T18:30:05.577" v="5888" actId="20577"/>
          <ac:spMkLst>
            <pc:docMk/>
            <pc:sldMk cId="2504623043" sldId="424"/>
            <ac:spMk id="16" creationId="{77463D7E-B8C3-82B6-4D7A-A7AE1B865D57}"/>
          </ac:spMkLst>
        </pc:spChg>
        <pc:graphicFrameChg chg="del">
          <ac:chgData name="Josh Hug" userId="e2159f7335c131c2" providerId="LiveId" clId="{1497C504-C598-46AB-A4C0-5BEBE126E81B}" dt="2024-11-12T18:19:35.703" v="5308" actId="478"/>
          <ac:graphicFrameMkLst>
            <pc:docMk/>
            <pc:sldMk cId="2504623043" sldId="424"/>
            <ac:graphicFrameMk id="4" creationId="{B898B3D2-027E-474F-B625-CC9CA13A1F15}"/>
          </ac:graphicFrameMkLst>
        </pc:graphicFrameChg>
        <pc:graphicFrameChg chg="add mod modGraphic">
          <ac:chgData name="Josh Hug" userId="e2159f7335c131c2" providerId="LiveId" clId="{1497C504-C598-46AB-A4C0-5BEBE126E81B}" dt="2024-11-12T18:20:41.328" v="5367" actId="255"/>
          <ac:graphicFrameMkLst>
            <pc:docMk/>
            <pc:sldMk cId="2504623043" sldId="424"/>
            <ac:graphicFrameMk id="5" creationId="{894D0D66-A929-E544-EA07-6D128920DB1C}"/>
          </ac:graphicFrameMkLst>
        </pc:graphicFrameChg>
        <pc:cxnChg chg="add mod">
          <ac:chgData name="Josh Hug" userId="e2159f7335c131c2" providerId="LiveId" clId="{1497C504-C598-46AB-A4C0-5BEBE126E81B}" dt="2024-11-12T18:19:35.983" v="5309"/>
          <ac:cxnSpMkLst>
            <pc:docMk/>
            <pc:sldMk cId="2504623043" sldId="424"/>
            <ac:cxnSpMk id="6" creationId="{82AEB8BE-7C95-32D4-B0D0-D489E4D3DE3D}"/>
          </ac:cxnSpMkLst>
        </pc:cxnChg>
        <pc:cxnChg chg="add mod">
          <ac:chgData name="Josh Hug" userId="e2159f7335c131c2" providerId="LiveId" clId="{1497C504-C598-46AB-A4C0-5BEBE126E81B}" dt="2024-11-12T18:19:35.983" v="5309"/>
          <ac:cxnSpMkLst>
            <pc:docMk/>
            <pc:sldMk cId="2504623043" sldId="424"/>
            <ac:cxnSpMk id="7" creationId="{886D1571-D2CE-2CC9-BEAD-764CDD4247AA}"/>
          </ac:cxnSpMkLst>
        </pc:cxnChg>
        <pc:cxnChg chg="add mod">
          <ac:chgData name="Josh Hug" userId="e2159f7335c131c2" providerId="LiveId" clId="{1497C504-C598-46AB-A4C0-5BEBE126E81B}" dt="2024-11-12T18:19:35.983" v="5309"/>
          <ac:cxnSpMkLst>
            <pc:docMk/>
            <pc:sldMk cId="2504623043" sldId="424"/>
            <ac:cxnSpMk id="8" creationId="{E7D050B1-F52E-FB5B-3C71-D1053A7BA493}"/>
          </ac:cxnSpMkLst>
        </pc:cxnChg>
      </pc:sldChg>
      <pc:sldChg chg="addSp delSp modSp add mod">
        <pc:chgData name="Josh Hug" userId="e2159f7335c131c2" providerId="LiveId" clId="{1497C504-C598-46AB-A4C0-5BEBE126E81B}" dt="2024-11-12T18:34:20.134" v="6073" actId="27614"/>
        <pc:sldMkLst>
          <pc:docMk/>
          <pc:sldMk cId="147351446" sldId="425"/>
        </pc:sldMkLst>
        <pc:spChg chg="mod">
          <ac:chgData name="Josh Hug" userId="e2159f7335c131c2" providerId="LiveId" clId="{1497C504-C598-46AB-A4C0-5BEBE126E81B}" dt="2024-11-12T18:20:30.444" v="5365" actId="20577"/>
          <ac:spMkLst>
            <pc:docMk/>
            <pc:sldMk cId="147351446" sldId="425"/>
            <ac:spMk id="3" creationId="{1C34B24F-D583-D25C-DCD5-E57860F97A29}"/>
          </ac:spMkLst>
        </pc:spChg>
        <pc:spChg chg="add mod">
          <ac:chgData name="Josh Hug" userId="e2159f7335c131c2" providerId="LiveId" clId="{1497C504-C598-46AB-A4C0-5BEBE126E81B}" dt="2024-11-12T18:20:27.024" v="5361"/>
          <ac:spMkLst>
            <pc:docMk/>
            <pc:sldMk cId="147351446" sldId="425"/>
            <ac:spMk id="9" creationId="{7806199E-A364-3266-8FF6-799F0FE3A967}"/>
          </ac:spMkLst>
        </pc:spChg>
        <pc:spChg chg="add mod">
          <ac:chgData name="Josh Hug" userId="e2159f7335c131c2" providerId="LiveId" clId="{1497C504-C598-46AB-A4C0-5BEBE126E81B}" dt="2024-11-12T18:20:27.024" v="5361"/>
          <ac:spMkLst>
            <pc:docMk/>
            <pc:sldMk cId="147351446" sldId="425"/>
            <ac:spMk id="10" creationId="{012252CF-2093-19C2-6C23-768D14EB5BE7}"/>
          </ac:spMkLst>
        </pc:spChg>
        <pc:spChg chg="add mod">
          <ac:chgData name="Josh Hug" userId="e2159f7335c131c2" providerId="LiveId" clId="{1497C504-C598-46AB-A4C0-5BEBE126E81B}" dt="2024-11-12T18:20:27.024" v="5361"/>
          <ac:spMkLst>
            <pc:docMk/>
            <pc:sldMk cId="147351446" sldId="425"/>
            <ac:spMk id="11" creationId="{280F5F71-2F71-C318-DF9F-4C6521F366AA}"/>
          </ac:spMkLst>
        </pc:spChg>
        <pc:spChg chg="add mod">
          <ac:chgData name="Josh Hug" userId="e2159f7335c131c2" providerId="LiveId" clId="{1497C504-C598-46AB-A4C0-5BEBE126E81B}" dt="2024-11-12T18:20:27.024" v="5361"/>
          <ac:spMkLst>
            <pc:docMk/>
            <pc:sldMk cId="147351446" sldId="425"/>
            <ac:spMk id="12" creationId="{4FAFA668-571F-D28E-9C75-BC83BDBFB8DA}"/>
          </ac:spMkLst>
        </pc:spChg>
        <pc:spChg chg="add mod">
          <ac:chgData name="Josh Hug" userId="e2159f7335c131c2" providerId="LiveId" clId="{1497C504-C598-46AB-A4C0-5BEBE126E81B}" dt="2024-11-12T18:20:27.024" v="5361"/>
          <ac:spMkLst>
            <pc:docMk/>
            <pc:sldMk cId="147351446" sldId="425"/>
            <ac:spMk id="13" creationId="{C23F1BFD-778F-6CFA-9702-0CA92FA0F38E}"/>
          </ac:spMkLst>
        </pc:spChg>
        <pc:spChg chg="add mod">
          <ac:chgData name="Josh Hug" userId="e2159f7335c131c2" providerId="LiveId" clId="{1497C504-C598-46AB-A4C0-5BEBE126E81B}" dt="2024-11-12T18:30:08.534" v="5889" actId="20577"/>
          <ac:spMkLst>
            <pc:docMk/>
            <pc:sldMk cId="147351446" sldId="425"/>
            <ac:spMk id="14" creationId="{115ED3F0-B5C9-525D-DF65-A07A74FB760D}"/>
          </ac:spMkLst>
        </pc:spChg>
        <pc:spChg chg="add mod">
          <ac:chgData name="Josh Hug" userId="e2159f7335c131c2" providerId="LiveId" clId="{1497C504-C598-46AB-A4C0-5BEBE126E81B}" dt="2024-11-12T18:20:27.024" v="5361"/>
          <ac:spMkLst>
            <pc:docMk/>
            <pc:sldMk cId="147351446" sldId="425"/>
            <ac:spMk id="15" creationId="{4F5D4C18-7550-7D37-0CD2-EEDC14A8DE7B}"/>
          </ac:spMkLst>
        </pc:spChg>
        <pc:spChg chg="add mod">
          <ac:chgData name="Josh Hug" userId="e2159f7335c131c2" providerId="LiveId" clId="{1497C504-C598-46AB-A4C0-5BEBE126E81B}" dt="2024-11-12T18:30:10.174" v="5890" actId="20577"/>
          <ac:spMkLst>
            <pc:docMk/>
            <pc:sldMk cId="147351446" sldId="425"/>
            <ac:spMk id="16" creationId="{56433C3F-AFD7-E1FF-B66E-5EFBCA39A5C3}"/>
          </ac:spMkLst>
        </pc:spChg>
        <pc:graphicFrameChg chg="del">
          <ac:chgData name="Josh Hug" userId="e2159f7335c131c2" providerId="LiveId" clId="{1497C504-C598-46AB-A4C0-5BEBE126E81B}" dt="2024-11-12T18:20:26.701" v="5360" actId="478"/>
          <ac:graphicFrameMkLst>
            <pc:docMk/>
            <pc:sldMk cId="147351446" sldId="425"/>
            <ac:graphicFrameMk id="4" creationId="{34AB8841-3858-E7B4-5F6C-8BC9C24BF958}"/>
          </ac:graphicFrameMkLst>
        </pc:graphicFrameChg>
        <pc:graphicFrameChg chg="add mod modGraphic">
          <ac:chgData name="Josh Hug" userId="e2159f7335c131c2" providerId="LiveId" clId="{1497C504-C598-46AB-A4C0-5BEBE126E81B}" dt="2024-11-12T18:20:45.449" v="5368" actId="255"/>
          <ac:graphicFrameMkLst>
            <pc:docMk/>
            <pc:sldMk cId="147351446" sldId="425"/>
            <ac:graphicFrameMk id="5" creationId="{10C0F798-69E7-0D23-42BF-F8099431B120}"/>
          </ac:graphicFrameMkLst>
        </pc:graphicFrameChg>
        <pc:picChg chg="add mod">
          <ac:chgData name="Josh Hug" userId="e2159f7335c131c2" providerId="LiveId" clId="{1497C504-C598-46AB-A4C0-5BEBE126E81B}" dt="2024-11-12T18:34:20.134" v="6073" actId="27614"/>
          <ac:picMkLst>
            <pc:docMk/>
            <pc:sldMk cId="147351446" sldId="425"/>
            <ac:picMk id="18" creationId="{A170D92C-F21E-58F2-F552-7F3B4A4711E5}"/>
          </ac:picMkLst>
        </pc:picChg>
        <pc:cxnChg chg="add mod">
          <ac:chgData name="Josh Hug" userId="e2159f7335c131c2" providerId="LiveId" clId="{1497C504-C598-46AB-A4C0-5BEBE126E81B}" dt="2024-11-12T18:20:27.024" v="5361"/>
          <ac:cxnSpMkLst>
            <pc:docMk/>
            <pc:sldMk cId="147351446" sldId="425"/>
            <ac:cxnSpMk id="6" creationId="{F322249C-6666-3077-2AA6-F7E91C9A5B3C}"/>
          </ac:cxnSpMkLst>
        </pc:cxnChg>
        <pc:cxnChg chg="add mod">
          <ac:chgData name="Josh Hug" userId="e2159f7335c131c2" providerId="LiveId" clId="{1497C504-C598-46AB-A4C0-5BEBE126E81B}" dt="2024-11-12T18:20:27.024" v="5361"/>
          <ac:cxnSpMkLst>
            <pc:docMk/>
            <pc:sldMk cId="147351446" sldId="425"/>
            <ac:cxnSpMk id="7" creationId="{3D2AACD8-CB03-C87F-9379-AE6D77AD5B57}"/>
          </ac:cxnSpMkLst>
        </pc:cxnChg>
        <pc:cxnChg chg="add mod">
          <ac:chgData name="Josh Hug" userId="e2159f7335c131c2" providerId="LiveId" clId="{1497C504-C598-46AB-A4C0-5BEBE126E81B}" dt="2024-11-12T18:20:27.024" v="5361"/>
          <ac:cxnSpMkLst>
            <pc:docMk/>
            <pc:sldMk cId="147351446" sldId="425"/>
            <ac:cxnSpMk id="8" creationId="{BC1CC1F7-A450-93AB-B71E-ECFCC6E516AB}"/>
          </ac:cxnSpMkLst>
        </pc:cxnChg>
      </pc:sldChg>
      <pc:sldChg chg="modSp add del mod">
        <pc:chgData name="Josh Hug" userId="e2159f7335c131c2" providerId="LiveId" clId="{1497C504-C598-46AB-A4C0-5BEBE126E81B}" dt="2024-11-11T07:05:01.849" v="3481" actId="2696"/>
        <pc:sldMkLst>
          <pc:docMk/>
          <pc:sldMk cId="3881012498" sldId="425"/>
        </pc:sldMkLst>
        <pc:spChg chg="mod">
          <ac:chgData name="Josh Hug" userId="e2159f7335c131c2" providerId="LiveId" clId="{1497C504-C598-46AB-A4C0-5BEBE126E81B}" dt="2024-11-11T06:58:54.098" v="3146" actId="20577"/>
          <ac:spMkLst>
            <pc:docMk/>
            <pc:sldMk cId="3881012498" sldId="425"/>
            <ac:spMk id="3" creationId="{1C34B24F-D583-D25C-DCD5-E57860F97A29}"/>
          </ac:spMkLst>
        </pc:spChg>
      </pc:sldChg>
      <pc:sldChg chg="modSp new mod ord modAnim">
        <pc:chgData name="Josh Hug" userId="e2159f7335c131c2" providerId="LiveId" clId="{1497C504-C598-46AB-A4C0-5BEBE126E81B}" dt="2024-11-13T00:14:55.214" v="14326"/>
        <pc:sldMkLst>
          <pc:docMk/>
          <pc:sldMk cId="1787883443" sldId="426"/>
        </pc:sldMkLst>
        <pc:spChg chg="mod">
          <ac:chgData name="Josh Hug" userId="e2159f7335c131c2" providerId="LiveId" clId="{1497C504-C598-46AB-A4C0-5BEBE126E81B}" dt="2024-11-12T19:34:36.078" v="8197" actId="6549"/>
          <ac:spMkLst>
            <pc:docMk/>
            <pc:sldMk cId="1787883443" sldId="426"/>
            <ac:spMk id="2" creationId="{79A7C180-AAD7-B0BC-9D7C-535E0C59B4AD}"/>
          </ac:spMkLst>
        </pc:spChg>
        <pc:spChg chg="mod">
          <ac:chgData name="Josh Hug" userId="e2159f7335c131c2" providerId="LiveId" clId="{1497C504-C598-46AB-A4C0-5BEBE126E81B}" dt="2024-11-13T00:14:36.071" v="14319" actId="20577"/>
          <ac:spMkLst>
            <pc:docMk/>
            <pc:sldMk cId="1787883443" sldId="426"/>
            <ac:spMk id="3" creationId="{8D4391A9-EDD3-2F9B-1F76-6C20B5376898}"/>
          </ac:spMkLst>
        </pc:spChg>
      </pc:sldChg>
      <pc:sldChg chg="modSp new del mod">
        <pc:chgData name="Josh Hug" userId="e2159f7335c131c2" providerId="LiveId" clId="{1497C504-C598-46AB-A4C0-5BEBE126E81B}" dt="2024-11-11T07:06:05.949" v="3577" actId="47"/>
        <pc:sldMkLst>
          <pc:docMk/>
          <pc:sldMk cId="3478181969" sldId="427"/>
        </pc:sldMkLst>
        <pc:spChg chg="mod">
          <ac:chgData name="Josh Hug" userId="e2159f7335c131c2" providerId="LiveId" clId="{1497C504-C598-46AB-A4C0-5BEBE126E81B}" dt="2024-11-11T06:57:49.041" v="3100" actId="20577"/>
          <ac:spMkLst>
            <pc:docMk/>
            <pc:sldMk cId="3478181969" sldId="427"/>
            <ac:spMk id="3" creationId="{E39CA588-8A02-E01C-7202-DF9C19F33451}"/>
          </ac:spMkLst>
        </pc:spChg>
      </pc:sldChg>
      <pc:sldChg chg="addSp delSp modSp add mod modAnim">
        <pc:chgData name="Josh Hug" userId="e2159f7335c131c2" providerId="LiveId" clId="{1497C504-C598-46AB-A4C0-5BEBE126E81B}" dt="2024-11-12T18:30:14.729" v="5892" actId="20577"/>
        <pc:sldMkLst>
          <pc:docMk/>
          <pc:sldMk cId="928073825" sldId="428"/>
        </pc:sldMkLst>
        <pc:spChg chg="mod">
          <ac:chgData name="Josh Hug" userId="e2159f7335c131c2" providerId="LiveId" clId="{1497C504-C598-46AB-A4C0-5BEBE126E81B}" dt="2024-11-12T18:21:58.965" v="5370" actId="20577"/>
          <ac:spMkLst>
            <pc:docMk/>
            <pc:sldMk cId="928073825" sldId="428"/>
            <ac:spMk id="3" creationId="{E2DB812B-8710-066D-DEBE-7EC3356E9B06}"/>
          </ac:spMkLst>
        </pc:spChg>
        <pc:spChg chg="add mod">
          <ac:chgData name="Josh Hug" userId="e2159f7335c131c2" providerId="LiveId" clId="{1497C504-C598-46AB-A4C0-5BEBE126E81B}" dt="2024-11-12T18:22:22.997" v="5376"/>
          <ac:spMkLst>
            <pc:docMk/>
            <pc:sldMk cId="928073825" sldId="428"/>
            <ac:spMk id="9" creationId="{828E6A2A-50C3-E746-D8E7-DEBD1C4DD585}"/>
          </ac:spMkLst>
        </pc:spChg>
        <pc:spChg chg="add mod">
          <ac:chgData name="Josh Hug" userId="e2159f7335c131c2" providerId="LiveId" clId="{1497C504-C598-46AB-A4C0-5BEBE126E81B}" dt="2024-11-12T18:22:22.997" v="5376"/>
          <ac:spMkLst>
            <pc:docMk/>
            <pc:sldMk cId="928073825" sldId="428"/>
            <ac:spMk id="10" creationId="{FFDC7F26-0258-2393-54CA-AE70A440C405}"/>
          </ac:spMkLst>
        </pc:spChg>
        <pc:spChg chg="add mod">
          <ac:chgData name="Josh Hug" userId="e2159f7335c131c2" providerId="LiveId" clId="{1497C504-C598-46AB-A4C0-5BEBE126E81B}" dt="2024-11-12T18:22:22.997" v="5376"/>
          <ac:spMkLst>
            <pc:docMk/>
            <pc:sldMk cId="928073825" sldId="428"/>
            <ac:spMk id="11" creationId="{DEFCF5CE-FBDB-9123-7071-044030D47388}"/>
          </ac:spMkLst>
        </pc:spChg>
        <pc:spChg chg="add mod">
          <ac:chgData name="Josh Hug" userId="e2159f7335c131c2" providerId="LiveId" clId="{1497C504-C598-46AB-A4C0-5BEBE126E81B}" dt="2024-11-12T18:22:22.997" v="5376"/>
          <ac:spMkLst>
            <pc:docMk/>
            <pc:sldMk cId="928073825" sldId="428"/>
            <ac:spMk id="12" creationId="{BA3C4E27-01F7-9680-A64D-08DE98456FD1}"/>
          </ac:spMkLst>
        </pc:spChg>
        <pc:spChg chg="add mod">
          <ac:chgData name="Josh Hug" userId="e2159f7335c131c2" providerId="LiveId" clId="{1497C504-C598-46AB-A4C0-5BEBE126E81B}" dt="2024-11-12T18:22:22.997" v="5376"/>
          <ac:spMkLst>
            <pc:docMk/>
            <pc:sldMk cId="928073825" sldId="428"/>
            <ac:spMk id="13" creationId="{DAA37F19-1243-B48C-086B-7DD40E4D3822}"/>
          </ac:spMkLst>
        </pc:spChg>
        <pc:spChg chg="add mod">
          <ac:chgData name="Josh Hug" userId="e2159f7335c131c2" providerId="LiveId" clId="{1497C504-C598-46AB-A4C0-5BEBE126E81B}" dt="2024-11-12T18:30:12.949" v="5891" actId="20577"/>
          <ac:spMkLst>
            <pc:docMk/>
            <pc:sldMk cId="928073825" sldId="428"/>
            <ac:spMk id="14" creationId="{770BA8F8-D25E-FD6D-F91E-AA48B3F01378}"/>
          </ac:spMkLst>
        </pc:spChg>
        <pc:spChg chg="add mod">
          <ac:chgData name="Josh Hug" userId="e2159f7335c131c2" providerId="LiveId" clId="{1497C504-C598-46AB-A4C0-5BEBE126E81B}" dt="2024-11-12T18:22:22.997" v="5376"/>
          <ac:spMkLst>
            <pc:docMk/>
            <pc:sldMk cId="928073825" sldId="428"/>
            <ac:spMk id="15" creationId="{F2EDDF2D-5AED-85C2-775F-7363E8DF3D03}"/>
          </ac:spMkLst>
        </pc:spChg>
        <pc:spChg chg="add mod">
          <ac:chgData name="Josh Hug" userId="e2159f7335c131c2" providerId="LiveId" clId="{1497C504-C598-46AB-A4C0-5BEBE126E81B}" dt="2024-11-12T18:30:14.729" v="5892" actId="20577"/>
          <ac:spMkLst>
            <pc:docMk/>
            <pc:sldMk cId="928073825" sldId="428"/>
            <ac:spMk id="16" creationId="{B6E5EC35-5A85-2819-9EB5-8E95A35E3F3B}"/>
          </ac:spMkLst>
        </pc:spChg>
        <pc:graphicFrameChg chg="del">
          <ac:chgData name="Josh Hug" userId="e2159f7335c131c2" providerId="LiveId" clId="{1497C504-C598-46AB-A4C0-5BEBE126E81B}" dt="2024-11-12T18:22:22.671" v="5375" actId="478"/>
          <ac:graphicFrameMkLst>
            <pc:docMk/>
            <pc:sldMk cId="928073825" sldId="428"/>
            <ac:graphicFrameMk id="4" creationId="{0D41FF0B-2293-1E2A-F876-95B5EF045309}"/>
          </ac:graphicFrameMkLst>
        </pc:graphicFrameChg>
        <pc:graphicFrameChg chg="add mod">
          <ac:chgData name="Josh Hug" userId="e2159f7335c131c2" providerId="LiveId" clId="{1497C504-C598-46AB-A4C0-5BEBE126E81B}" dt="2024-11-12T18:22:22.997" v="5376"/>
          <ac:graphicFrameMkLst>
            <pc:docMk/>
            <pc:sldMk cId="928073825" sldId="428"/>
            <ac:graphicFrameMk id="5" creationId="{B4AD224B-B8DF-9EF7-1A1B-7EF58D12AE09}"/>
          </ac:graphicFrameMkLst>
        </pc:graphicFrameChg>
        <pc:cxnChg chg="add mod">
          <ac:chgData name="Josh Hug" userId="e2159f7335c131c2" providerId="LiveId" clId="{1497C504-C598-46AB-A4C0-5BEBE126E81B}" dt="2024-11-12T18:22:22.997" v="5376"/>
          <ac:cxnSpMkLst>
            <pc:docMk/>
            <pc:sldMk cId="928073825" sldId="428"/>
            <ac:cxnSpMk id="6" creationId="{133D6652-6D48-4089-6524-05D3101D2A72}"/>
          </ac:cxnSpMkLst>
        </pc:cxnChg>
        <pc:cxnChg chg="add mod">
          <ac:chgData name="Josh Hug" userId="e2159f7335c131c2" providerId="LiveId" clId="{1497C504-C598-46AB-A4C0-5BEBE126E81B}" dt="2024-11-12T18:22:22.997" v="5376"/>
          <ac:cxnSpMkLst>
            <pc:docMk/>
            <pc:sldMk cId="928073825" sldId="428"/>
            <ac:cxnSpMk id="7" creationId="{3735F332-FEAB-CF61-F679-E32DAAA72E6B}"/>
          </ac:cxnSpMkLst>
        </pc:cxnChg>
        <pc:cxnChg chg="add mod">
          <ac:chgData name="Josh Hug" userId="e2159f7335c131c2" providerId="LiveId" clId="{1497C504-C598-46AB-A4C0-5BEBE126E81B}" dt="2024-11-12T18:22:22.997" v="5376"/>
          <ac:cxnSpMkLst>
            <pc:docMk/>
            <pc:sldMk cId="928073825" sldId="428"/>
            <ac:cxnSpMk id="8" creationId="{EA66C485-97B4-3443-0684-604EC6F30897}"/>
          </ac:cxnSpMkLst>
        </pc:cxnChg>
      </pc:sldChg>
      <pc:sldChg chg="addSp delSp modSp add del mod">
        <pc:chgData name="Josh Hug" userId="e2159f7335c131c2" providerId="LiveId" clId="{1497C504-C598-46AB-A4C0-5BEBE126E81B}" dt="2024-11-11T07:05:01.849" v="3481" actId="2696"/>
        <pc:sldMkLst>
          <pc:docMk/>
          <pc:sldMk cId="3215161076" sldId="428"/>
        </pc:sldMkLst>
        <pc:spChg chg="mod">
          <ac:chgData name="Josh Hug" userId="e2159f7335c131c2" providerId="LiveId" clId="{1497C504-C598-46AB-A4C0-5BEBE126E81B}" dt="2024-11-11T07:00:26.591" v="3355" actId="20577"/>
          <ac:spMkLst>
            <pc:docMk/>
            <pc:sldMk cId="3215161076" sldId="428"/>
            <ac:spMk id="3" creationId="{E2DB812B-8710-066D-DEBE-7EC3356E9B06}"/>
          </ac:spMkLst>
        </pc:spChg>
        <pc:spChg chg="add del">
          <ac:chgData name="Josh Hug" userId="e2159f7335c131c2" providerId="LiveId" clId="{1497C504-C598-46AB-A4C0-5BEBE126E81B}" dt="2024-11-11T07:04:30.636" v="3358" actId="22"/>
          <ac:spMkLst>
            <pc:docMk/>
            <pc:sldMk cId="3215161076" sldId="428"/>
            <ac:spMk id="6" creationId="{3CCD824B-5D19-B1B0-683D-CA5DD562C277}"/>
          </ac:spMkLst>
        </pc:spChg>
      </pc:sldChg>
      <pc:sldChg chg="addSp delSp modSp new mod">
        <pc:chgData name="Josh Hug" userId="e2159f7335c131c2" providerId="LiveId" clId="{1497C504-C598-46AB-A4C0-5BEBE126E81B}" dt="2024-11-13T00:33:35.302" v="14921" actId="14100"/>
        <pc:sldMkLst>
          <pc:docMk/>
          <pc:sldMk cId="4144570921" sldId="429"/>
        </pc:sldMkLst>
        <pc:spChg chg="mod">
          <ac:chgData name="Josh Hug" userId="e2159f7335c131c2" providerId="LiveId" clId="{1497C504-C598-46AB-A4C0-5BEBE126E81B}" dt="2024-11-12T22:47:10.904" v="9869" actId="20577"/>
          <ac:spMkLst>
            <pc:docMk/>
            <pc:sldMk cId="4144570921" sldId="429"/>
            <ac:spMk id="2" creationId="{E392D36B-26E3-4EFA-A3FD-3073094BB680}"/>
          </ac:spMkLst>
        </pc:spChg>
        <pc:spChg chg="mod">
          <ac:chgData name="Josh Hug" userId="e2159f7335c131c2" providerId="LiveId" clId="{1497C504-C598-46AB-A4C0-5BEBE126E81B}" dt="2024-11-13T00:32:59.792" v="14917" actId="20577"/>
          <ac:spMkLst>
            <pc:docMk/>
            <pc:sldMk cId="4144570921" sldId="429"/>
            <ac:spMk id="3" creationId="{301E3A6A-FA04-C525-0B3D-73060B0A34F4}"/>
          </ac:spMkLst>
        </pc:spChg>
        <pc:spChg chg="add mod">
          <ac:chgData name="Josh Hug" userId="e2159f7335c131c2" providerId="LiveId" clId="{1497C504-C598-46AB-A4C0-5BEBE126E81B}" dt="2024-11-12T22:47:19.650" v="9876" actId="1076"/>
          <ac:spMkLst>
            <pc:docMk/>
            <pc:sldMk cId="4144570921" sldId="429"/>
            <ac:spMk id="4" creationId="{1A0A10DA-DAC1-8AE0-959D-85E13EAE697A}"/>
          </ac:spMkLst>
        </pc:spChg>
        <pc:spChg chg="add del">
          <ac:chgData name="Josh Hug" userId="e2159f7335c131c2" providerId="LiveId" clId="{1497C504-C598-46AB-A4C0-5BEBE126E81B}" dt="2024-11-12T22:44:03.604" v="9661" actId="478"/>
          <ac:spMkLst>
            <pc:docMk/>
            <pc:sldMk cId="4144570921" sldId="429"/>
            <ac:spMk id="6" creationId="{787C8F8B-6E69-FE35-7127-2BCB5CDFF4A3}"/>
          </ac:spMkLst>
        </pc:spChg>
        <pc:picChg chg="add del mod">
          <ac:chgData name="Josh Hug" userId="e2159f7335c131c2" providerId="LiveId" clId="{1497C504-C598-46AB-A4C0-5BEBE126E81B}" dt="2024-11-13T00:33:21.199" v="14918" actId="478"/>
          <ac:picMkLst>
            <pc:docMk/>
            <pc:sldMk cId="4144570921" sldId="429"/>
            <ac:picMk id="8" creationId="{1E2B5902-CC47-DCAA-6B43-557A7DC7E961}"/>
          </ac:picMkLst>
        </pc:picChg>
        <pc:picChg chg="add mod">
          <ac:chgData name="Josh Hug" userId="e2159f7335c131c2" providerId="LiveId" clId="{1497C504-C598-46AB-A4C0-5BEBE126E81B}" dt="2024-11-13T00:33:35.302" v="14921" actId="14100"/>
          <ac:picMkLst>
            <pc:docMk/>
            <pc:sldMk cId="4144570921" sldId="429"/>
            <ac:picMk id="10" creationId="{10958CE3-AA18-183D-2792-3D78119F21E6}"/>
          </ac:picMkLst>
        </pc:picChg>
      </pc:sldChg>
      <pc:sldChg chg="new del">
        <pc:chgData name="Josh Hug" userId="e2159f7335c131c2" providerId="LiveId" clId="{1497C504-C598-46AB-A4C0-5BEBE126E81B}" dt="2024-11-12T17:47:37.496" v="4191" actId="47"/>
        <pc:sldMkLst>
          <pc:docMk/>
          <pc:sldMk cId="1681631808" sldId="430"/>
        </pc:sldMkLst>
      </pc:sldChg>
      <pc:sldChg chg="modSp add del mod ord">
        <pc:chgData name="Josh Hug" userId="e2159f7335c131c2" providerId="LiveId" clId="{1497C504-C598-46AB-A4C0-5BEBE126E81B}" dt="2024-11-11T07:05:01.849" v="3481" actId="2696"/>
        <pc:sldMkLst>
          <pc:docMk/>
          <pc:sldMk cId="2020537164" sldId="430"/>
        </pc:sldMkLst>
        <pc:spChg chg="mod">
          <ac:chgData name="Josh Hug" userId="e2159f7335c131c2" providerId="LiveId" clId="{1497C504-C598-46AB-A4C0-5BEBE126E81B}" dt="2024-11-11T07:04:36.809" v="3363" actId="20577"/>
          <ac:spMkLst>
            <pc:docMk/>
            <pc:sldMk cId="2020537164" sldId="430"/>
            <ac:spMk id="2" creationId="{FC2785D7-EBED-208F-186C-D489BE483ECB}"/>
          </ac:spMkLst>
        </pc:spChg>
        <pc:spChg chg="mod">
          <ac:chgData name="Josh Hug" userId="e2159f7335c131c2" providerId="LiveId" clId="{1497C504-C598-46AB-A4C0-5BEBE126E81B}" dt="2024-11-11T07:05:00.184" v="3480" actId="20577"/>
          <ac:spMkLst>
            <pc:docMk/>
            <pc:sldMk cId="2020537164" sldId="430"/>
            <ac:spMk id="3" creationId="{92C79432-9E02-F28C-ABA6-04A25ADB591A}"/>
          </ac:spMkLst>
        </pc:spChg>
        <pc:graphicFrameChg chg="modGraphic">
          <ac:chgData name="Josh Hug" userId="e2159f7335c131c2" providerId="LiveId" clId="{1497C504-C598-46AB-A4C0-5BEBE126E81B}" dt="2024-11-11T07:04:44.193" v="3381" actId="20577"/>
          <ac:graphicFrameMkLst>
            <pc:docMk/>
            <pc:sldMk cId="2020537164" sldId="430"/>
            <ac:graphicFrameMk id="4" creationId="{1CB93986-9D12-2294-F7F1-A940D929C39B}"/>
          </ac:graphicFrameMkLst>
        </pc:graphicFrameChg>
      </pc:sldChg>
      <pc:sldChg chg="addSp delSp modSp add mod">
        <pc:chgData name="Josh Hug" userId="e2159f7335c131c2" providerId="LiveId" clId="{1497C504-C598-46AB-A4C0-5BEBE126E81B}" dt="2024-11-12T18:34:37.134" v="6074"/>
        <pc:sldMkLst>
          <pc:docMk/>
          <pc:sldMk cId="2780005336" sldId="431"/>
        </pc:sldMkLst>
        <pc:spChg chg="mod">
          <ac:chgData name="Josh Hug" userId="e2159f7335c131c2" providerId="LiveId" clId="{1497C504-C598-46AB-A4C0-5BEBE126E81B}" dt="2024-11-12T18:24:55.811" v="5559" actId="20577"/>
          <ac:spMkLst>
            <pc:docMk/>
            <pc:sldMk cId="2780005336" sldId="431"/>
            <ac:spMk id="3" creationId="{92C79432-9E02-F28C-ABA6-04A25ADB591A}"/>
          </ac:spMkLst>
        </pc:spChg>
        <pc:spChg chg="add mod">
          <ac:chgData name="Josh Hug" userId="e2159f7335c131c2" providerId="LiveId" clId="{1497C504-C598-46AB-A4C0-5BEBE126E81B}" dt="2024-11-12T18:29:45.334" v="5880" actId="20577"/>
          <ac:spMkLst>
            <pc:docMk/>
            <pc:sldMk cId="2780005336" sldId="431"/>
            <ac:spMk id="9" creationId="{E0080987-489A-3DAB-8535-9BCEE0F1CFC3}"/>
          </ac:spMkLst>
        </pc:spChg>
        <pc:spChg chg="add mod">
          <ac:chgData name="Josh Hug" userId="e2159f7335c131c2" providerId="LiveId" clId="{1497C504-C598-46AB-A4C0-5BEBE126E81B}" dt="2024-11-12T18:29:46.980" v="5882" actId="20577"/>
          <ac:spMkLst>
            <pc:docMk/>
            <pc:sldMk cId="2780005336" sldId="431"/>
            <ac:spMk id="10" creationId="{2C76E9F0-B767-D8D0-174D-A7B65883A975}"/>
          </ac:spMkLst>
        </pc:spChg>
        <pc:spChg chg="add mod">
          <ac:chgData name="Josh Hug" userId="e2159f7335c131c2" providerId="LiveId" clId="{1497C504-C598-46AB-A4C0-5BEBE126E81B}" dt="2024-11-12T18:22:29.086" v="5378"/>
          <ac:spMkLst>
            <pc:docMk/>
            <pc:sldMk cId="2780005336" sldId="431"/>
            <ac:spMk id="11" creationId="{3BD0DBE9-852A-2758-0CEC-661F5ED117E3}"/>
          </ac:spMkLst>
        </pc:spChg>
        <pc:spChg chg="add mod">
          <ac:chgData name="Josh Hug" userId="e2159f7335c131c2" providerId="LiveId" clId="{1497C504-C598-46AB-A4C0-5BEBE126E81B}" dt="2024-11-12T18:22:29.086" v="5378"/>
          <ac:spMkLst>
            <pc:docMk/>
            <pc:sldMk cId="2780005336" sldId="431"/>
            <ac:spMk id="12" creationId="{F324E79A-CB79-CB82-4378-B2119625047D}"/>
          </ac:spMkLst>
        </pc:spChg>
        <pc:spChg chg="add mod">
          <ac:chgData name="Josh Hug" userId="e2159f7335c131c2" providerId="LiveId" clId="{1497C504-C598-46AB-A4C0-5BEBE126E81B}" dt="2024-11-12T18:22:29.086" v="5378"/>
          <ac:spMkLst>
            <pc:docMk/>
            <pc:sldMk cId="2780005336" sldId="431"/>
            <ac:spMk id="13" creationId="{DACAA38F-D472-A821-12C3-7DEE3E6E18B6}"/>
          </ac:spMkLst>
        </pc:spChg>
        <pc:spChg chg="add mod">
          <ac:chgData name="Josh Hug" userId="e2159f7335c131c2" providerId="LiveId" clId="{1497C504-C598-46AB-A4C0-5BEBE126E81B}" dt="2024-11-12T18:30:17.909" v="5893" actId="20577"/>
          <ac:spMkLst>
            <pc:docMk/>
            <pc:sldMk cId="2780005336" sldId="431"/>
            <ac:spMk id="14" creationId="{172F7BAB-4552-C9E0-4133-E26E064FD814}"/>
          </ac:spMkLst>
        </pc:spChg>
        <pc:spChg chg="add mod">
          <ac:chgData name="Josh Hug" userId="e2159f7335c131c2" providerId="LiveId" clId="{1497C504-C598-46AB-A4C0-5BEBE126E81B}" dt="2024-11-12T18:22:29.086" v="5378"/>
          <ac:spMkLst>
            <pc:docMk/>
            <pc:sldMk cId="2780005336" sldId="431"/>
            <ac:spMk id="15" creationId="{4A29CADB-621B-67B4-204D-E6F45C9C74FF}"/>
          </ac:spMkLst>
        </pc:spChg>
        <pc:spChg chg="add mod">
          <ac:chgData name="Josh Hug" userId="e2159f7335c131c2" providerId="LiveId" clId="{1497C504-C598-46AB-A4C0-5BEBE126E81B}" dt="2024-11-12T18:30:19.122" v="5894" actId="20577"/>
          <ac:spMkLst>
            <pc:docMk/>
            <pc:sldMk cId="2780005336" sldId="431"/>
            <ac:spMk id="16" creationId="{819769D7-9958-F90B-2649-9BD98D6B4CE9}"/>
          </ac:spMkLst>
        </pc:spChg>
        <pc:graphicFrameChg chg="add del">
          <ac:chgData name="Josh Hug" userId="e2159f7335c131c2" providerId="LiveId" clId="{1497C504-C598-46AB-A4C0-5BEBE126E81B}" dt="2024-11-12T18:22:31.790" v="5380" actId="478"/>
          <ac:graphicFrameMkLst>
            <pc:docMk/>
            <pc:sldMk cId="2780005336" sldId="431"/>
            <ac:graphicFrameMk id="4" creationId="{1CB93986-9D12-2294-F7F1-A940D929C39B}"/>
          </ac:graphicFrameMkLst>
        </pc:graphicFrameChg>
        <pc:graphicFrameChg chg="add mod modGraphic">
          <ac:chgData name="Josh Hug" userId="e2159f7335c131c2" providerId="LiveId" clId="{1497C504-C598-46AB-A4C0-5BEBE126E81B}" dt="2024-11-12T18:34:37.134" v="6074"/>
          <ac:graphicFrameMkLst>
            <pc:docMk/>
            <pc:sldMk cId="2780005336" sldId="431"/>
            <ac:graphicFrameMk id="5" creationId="{4A679F11-DE6D-3B2B-ADF7-348187B7F870}"/>
          </ac:graphicFrameMkLst>
        </pc:graphicFrameChg>
        <pc:picChg chg="add mod">
          <ac:chgData name="Josh Hug" userId="e2159f7335c131c2" providerId="LiveId" clId="{1497C504-C598-46AB-A4C0-5BEBE126E81B}" dt="2024-11-12T18:24:53.614" v="5555" actId="27614"/>
          <ac:picMkLst>
            <pc:docMk/>
            <pc:sldMk cId="2780005336" sldId="431"/>
            <ac:picMk id="18" creationId="{530003BE-5543-BC9F-2983-B4661B090783}"/>
          </ac:picMkLst>
        </pc:picChg>
        <pc:cxnChg chg="add mod">
          <ac:chgData name="Josh Hug" userId="e2159f7335c131c2" providerId="LiveId" clId="{1497C504-C598-46AB-A4C0-5BEBE126E81B}" dt="2024-11-12T18:22:29.086" v="5378"/>
          <ac:cxnSpMkLst>
            <pc:docMk/>
            <pc:sldMk cId="2780005336" sldId="431"/>
            <ac:cxnSpMk id="6" creationId="{CC225115-7FB7-9EBB-2DCB-680118FE397A}"/>
          </ac:cxnSpMkLst>
        </pc:cxnChg>
        <pc:cxnChg chg="add mod">
          <ac:chgData name="Josh Hug" userId="e2159f7335c131c2" providerId="LiveId" clId="{1497C504-C598-46AB-A4C0-5BEBE126E81B}" dt="2024-11-12T18:22:29.086" v="5378"/>
          <ac:cxnSpMkLst>
            <pc:docMk/>
            <pc:sldMk cId="2780005336" sldId="431"/>
            <ac:cxnSpMk id="7" creationId="{A62918F1-2620-FC97-D674-95484EF16B46}"/>
          </ac:cxnSpMkLst>
        </pc:cxnChg>
        <pc:cxnChg chg="add mod">
          <ac:chgData name="Josh Hug" userId="e2159f7335c131c2" providerId="LiveId" clId="{1497C504-C598-46AB-A4C0-5BEBE126E81B}" dt="2024-11-12T18:22:29.086" v="5378"/>
          <ac:cxnSpMkLst>
            <pc:docMk/>
            <pc:sldMk cId="2780005336" sldId="431"/>
            <ac:cxnSpMk id="8" creationId="{FAD4F6BE-54E3-F056-E43B-1F7AA00734D2}"/>
          </ac:cxnSpMkLst>
        </pc:cxnChg>
      </pc:sldChg>
      <pc:sldChg chg="modSp add mod">
        <pc:chgData name="Josh Hug" userId="e2159f7335c131c2" providerId="LiveId" clId="{1497C504-C598-46AB-A4C0-5BEBE126E81B}" dt="2024-11-12T17:54:55.281" v="4348" actId="6549"/>
        <pc:sldMkLst>
          <pc:docMk/>
          <pc:sldMk cId="4268368472" sldId="432"/>
        </pc:sldMkLst>
        <pc:spChg chg="mod">
          <ac:chgData name="Josh Hug" userId="e2159f7335c131c2" providerId="LiveId" clId="{1497C504-C598-46AB-A4C0-5BEBE126E81B}" dt="2024-11-11T07:05:44.664" v="3529" actId="20577"/>
          <ac:spMkLst>
            <pc:docMk/>
            <pc:sldMk cId="4268368472" sldId="432"/>
            <ac:spMk id="2" creationId="{AED5A94D-7370-6EEF-A057-C8F081D5295B}"/>
          </ac:spMkLst>
        </pc:spChg>
        <pc:spChg chg="mod">
          <ac:chgData name="Josh Hug" userId="e2159f7335c131c2" providerId="LiveId" clId="{1497C504-C598-46AB-A4C0-5BEBE126E81B}" dt="2024-11-12T17:54:55.281" v="4348" actId="6549"/>
          <ac:spMkLst>
            <pc:docMk/>
            <pc:sldMk cId="4268368472" sldId="432"/>
            <ac:spMk id="6" creationId="{0A42E403-F446-0573-5FB6-A5F249E2BBF3}"/>
          </ac:spMkLst>
        </pc:spChg>
      </pc:sldChg>
      <pc:sldChg chg="delSp modSp new mod">
        <pc:chgData name="Josh Hug" userId="e2159f7335c131c2" providerId="LiveId" clId="{1497C504-C598-46AB-A4C0-5BEBE126E81B}" dt="2024-11-12T22:00:55.842" v="9448" actId="207"/>
        <pc:sldMkLst>
          <pc:docMk/>
          <pc:sldMk cId="2317204508" sldId="433"/>
        </pc:sldMkLst>
        <pc:spChg chg="mod">
          <ac:chgData name="Josh Hug" userId="e2159f7335c131c2" providerId="LiveId" clId="{1497C504-C598-46AB-A4C0-5BEBE126E81B}" dt="2024-11-12T21:54:00.152" v="8730" actId="20577"/>
          <ac:spMkLst>
            <pc:docMk/>
            <pc:sldMk cId="2317204508" sldId="433"/>
            <ac:spMk id="2" creationId="{0CA39C9E-95AC-5906-319F-2FC132DC7518}"/>
          </ac:spMkLst>
        </pc:spChg>
        <pc:spChg chg="mod">
          <ac:chgData name="Josh Hug" userId="e2159f7335c131c2" providerId="LiveId" clId="{1497C504-C598-46AB-A4C0-5BEBE126E81B}" dt="2024-11-12T22:00:55.842" v="9448" actId="207"/>
          <ac:spMkLst>
            <pc:docMk/>
            <pc:sldMk cId="2317204508" sldId="433"/>
            <ac:spMk id="3" creationId="{DAD3F1A3-0A59-A195-CBFC-FB31387338F5}"/>
          </ac:spMkLst>
        </pc:spChg>
        <pc:spChg chg="del mod">
          <ac:chgData name="Josh Hug" userId="e2159f7335c131c2" providerId="LiveId" clId="{1497C504-C598-46AB-A4C0-5BEBE126E81B}" dt="2024-11-12T21:59:10.398" v="9303" actId="478"/>
          <ac:spMkLst>
            <pc:docMk/>
            <pc:sldMk cId="2317204508" sldId="433"/>
            <ac:spMk id="5" creationId="{82287304-09F8-88BC-37E6-616878529FA4}"/>
          </ac:spMkLst>
        </pc:spChg>
      </pc:sldChg>
      <pc:sldChg chg="modSp add mod modAnim">
        <pc:chgData name="Josh Hug" userId="e2159f7335c131c2" providerId="LiveId" clId="{1497C504-C598-46AB-A4C0-5BEBE126E81B}" dt="2024-11-13T00:41:56.565" v="15439" actId="6549"/>
        <pc:sldMkLst>
          <pc:docMk/>
          <pc:sldMk cId="1067227833" sldId="434"/>
        </pc:sldMkLst>
        <pc:spChg chg="mod">
          <ac:chgData name="Josh Hug" userId="e2159f7335c131c2" providerId="LiveId" clId="{1497C504-C598-46AB-A4C0-5BEBE126E81B}" dt="2024-11-13T00:41:13.926" v="15388" actId="20577"/>
          <ac:spMkLst>
            <pc:docMk/>
            <pc:sldMk cId="1067227833" sldId="434"/>
            <ac:spMk id="2" creationId="{7B40D613-F1F0-AF83-49D5-01B413D8DFEC}"/>
          </ac:spMkLst>
        </pc:spChg>
        <pc:spChg chg="mod">
          <ac:chgData name="Josh Hug" userId="e2159f7335c131c2" providerId="LiveId" clId="{1497C504-C598-46AB-A4C0-5BEBE126E81B}" dt="2024-11-13T00:41:56.565" v="15439" actId="6549"/>
          <ac:spMkLst>
            <pc:docMk/>
            <pc:sldMk cId="1067227833" sldId="434"/>
            <ac:spMk id="6" creationId="{EE5E5A8C-5B7A-F9EF-9C78-A5DB94D49654}"/>
          </ac:spMkLst>
        </pc:spChg>
      </pc:sldChg>
      <pc:sldChg chg="addSp modSp mod">
        <pc:chgData name="Josh Hug" userId="e2159f7335c131c2" providerId="LiveId" clId="{1497C504-C598-46AB-A4C0-5BEBE126E81B}" dt="2024-11-13T00:18:51.447" v="14619" actId="20577"/>
        <pc:sldMkLst>
          <pc:docMk/>
          <pc:sldMk cId="37687576" sldId="435"/>
        </pc:sldMkLst>
        <pc:spChg chg="mod">
          <ac:chgData name="Josh Hug" userId="e2159f7335c131c2" providerId="LiveId" clId="{1497C504-C598-46AB-A4C0-5BEBE126E81B}" dt="2024-11-13T00:18:51.447" v="14619" actId="20577"/>
          <ac:spMkLst>
            <pc:docMk/>
            <pc:sldMk cId="37687576" sldId="435"/>
            <ac:spMk id="3" creationId="{CB3211CD-6321-EE27-38FD-E33E98EFDBD5}"/>
          </ac:spMkLst>
        </pc:spChg>
        <pc:picChg chg="add mod">
          <ac:chgData name="Josh Hug" userId="e2159f7335c131c2" providerId="LiveId" clId="{1497C504-C598-46AB-A4C0-5BEBE126E81B}" dt="2024-11-13T00:18:41.162" v="14588" actId="1076"/>
          <ac:picMkLst>
            <pc:docMk/>
            <pc:sldMk cId="37687576" sldId="435"/>
            <ac:picMk id="5" creationId="{4C2062BE-7EC9-9AC4-744C-182E4DF2EECE}"/>
          </ac:picMkLst>
        </pc:picChg>
      </pc:sldChg>
      <pc:sldChg chg="del">
        <pc:chgData name="Josh Hug" userId="e2159f7335c131c2" providerId="LiveId" clId="{1497C504-C598-46AB-A4C0-5BEBE126E81B}" dt="2024-11-13T00:13:23.212" v="14223" actId="47"/>
        <pc:sldMkLst>
          <pc:docMk/>
          <pc:sldMk cId="3769440106" sldId="436"/>
        </pc:sldMkLst>
      </pc:sldChg>
      <pc:sldChg chg="del">
        <pc:chgData name="Josh Hug" userId="e2159f7335c131c2" providerId="LiveId" clId="{1497C504-C598-46AB-A4C0-5BEBE126E81B}" dt="2024-11-13T00:12:18.037" v="14179" actId="47"/>
        <pc:sldMkLst>
          <pc:docMk/>
          <pc:sldMk cId="4135162105" sldId="437"/>
        </pc:sldMkLst>
      </pc:sldChg>
      <pc:sldChg chg="modSp mod modAnim">
        <pc:chgData name="Josh Hug" userId="e2159f7335c131c2" providerId="LiveId" clId="{1497C504-C598-46AB-A4C0-5BEBE126E81B}" dt="2024-11-12T17:53:29.899" v="4319"/>
        <pc:sldMkLst>
          <pc:docMk/>
          <pc:sldMk cId="2268946822" sldId="438"/>
        </pc:sldMkLst>
        <pc:spChg chg="mod">
          <ac:chgData name="Josh Hug" userId="e2159f7335c131c2" providerId="LiveId" clId="{1497C504-C598-46AB-A4C0-5BEBE126E81B}" dt="2024-11-12T17:52:51.727" v="4314" actId="1037"/>
          <ac:spMkLst>
            <pc:docMk/>
            <pc:sldMk cId="2268946822" sldId="438"/>
            <ac:spMk id="4" creationId="{E89E9879-023C-D09C-8266-DC32FE67C17A}"/>
          </ac:spMkLst>
        </pc:spChg>
      </pc:sldChg>
      <pc:sldChg chg="addSp modSp mod">
        <pc:chgData name="Josh Hug" userId="e2159f7335c131c2" providerId="LiveId" clId="{1497C504-C598-46AB-A4C0-5BEBE126E81B}" dt="2024-11-12T17:59:27.983" v="4355" actId="962"/>
        <pc:sldMkLst>
          <pc:docMk/>
          <pc:sldMk cId="1443808594" sldId="439"/>
        </pc:sldMkLst>
        <pc:spChg chg="mod">
          <ac:chgData name="Josh Hug" userId="e2159f7335c131c2" providerId="LiveId" clId="{1497C504-C598-46AB-A4C0-5BEBE126E81B}" dt="2024-11-12T17:59:15.369" v="4351" actId="20577"/>
          <ac:spMkLst>
            <pc:docMk/>
            <pc:sldMk cId="1443808594" sldId="439"/>
            <ac:spMk id="3" creationId="{9DBC2006-3374-C933-F737-F37D8F30CD86}"/>
          </ac:spMkLst>
        </pc:spChg>
        <pc:picChg chg="add mod">
          <ac:chgData name="Josh Hug" userId="e2159f7335c131c2" providerId="LiveId" clId="{1497C504-C598-46AB-A4C0-5BEBE126E81B}" dt="2024-11-12T17:59:27.983" v="4355" actId="962"/>
          <ac:picMkLst>
            <pc:docMk/>
            <pc:sldMk cId="1443808594" sldId="439"/>
            <ac:picMk id="8" creationId="{D392772B-F70D-9BE1-1D60-92D93CC7C22D}"/>
          </ac:picMkLst>
        </pc:picChg>
      </pc:sldChg>
      <pc:sldChg chg="addSp delSp modSp mod modAnim">
        <pc:chgData name="Josh Hug" userId="e2159f7335c131c2" providerId="LiveId" clId="{1497C504-C598-46AB-A4C0-5BEBE126E81B}" dt="2024-11-12T18:00:59.487" v="4469" actId="20577"/>
        <pc:sldMkLst>
          <pc:docMk/>
          <pc:sldMk cId="843780383" sldId="440"/>
        </pc:sldMkLst>
        <pc:spChg chg="mod">
          <ac:chgData name="Josh Hug" userId="e2159f7335c131c2" providerId="LiveId" clId="{1497C504-C598-46AB-A4C0-5BEBE126E81B}" dt="2024-11-12T18:00:59.487" v="4469" actId="20577"/>
          <ac:spMkLst>
            <pc:docMk/>
            <pc:sldMk cId="843780383" sldId="440"/>
            <ac:spMk id="3" creationId="{903C5418-DB48-E28A-9528-330EBDBA8372}"/>
          </ac:spMkLst>
        </pc:spChg>
        <pc:spChg chg="add mod">
          <ac:chgData name="Josh Hug" userId="e2159f7335c131c2" providerId="LiveId" clId="{1497C504-C598-46AB-A4C0-5BEBE126E81B}" dt="2024-11-12T17:17:41.645" v="3606" actId="767"/>
          <ac:spMkLst>
            <pc:docMk/>
            <pc:sldMk cId="843780383" sldId="440"/>
            <ac:spMk id="6" creationId="{F8706128-8299-F2C8-DCF0-83DE1CABF9F7}"/>
          </ac:spMkLst>
        </pc:spChg>
        <pc:spChg chg="add mod">
          <ac:chgData name="Josh Hug" userId="e2159f7335c131c2" providerId="LiveId" clId="{1497C504-C598-46AB-A4C0-5BEBE126E81B}" dt="2024-11-12T17:21:09.775" v="3675" actId="164"/>
          <ac:spMkLst>
            <pc:docMk/>
            <pc:sldMk cId="843780383" sldId="440"/>
            <ac:spMk id="7" creationId="{EDADAD64-02CC-5DC6-004A-5D5FDE560CC5}"/>
          </ac:spMkLst>
        </pc:spChg>
        <pc:spChg chg="mod">
          <ac:chgData name="Josh Hug" userId="e2159f7335c131c2" providerId="LiveId" clId="{1497C504-C598-46AB-A4C0-5BEBE126E81B}" dt="2024-11-12T17:17:37.262" v="3605" actId="1076"/>
          <ac:spMkLst>
            <pc:docMk/>
            <pc:sldMk cId="843780383" sldId="440"/>
            <ac:spMk id="8" creationId="{A7D666C6-CD16-3655-9095-A64FE37463C6}"/>
          </ac:spMkLst>
        </pc:spChg>
        <pc:spChg chg="add del">
          <ac:chgData name="Josh Hug" userId="e2159f7335c131c2" providerId="LiveId" clId="{1497C504-C598-46AB-A4C0-5BEBE126E81B}" dt="2024-11-12T17:18:12.636" v="3622" actId="478"/>
          <ac:spMkLst>
            <pc:docMk/>
            <pc:sldMk cId="843780383" sldId="440"/>
            <ac:spMk id="9" creationId="{64A74ECA-7D24-7EB7-31DD-51492466BC85}"/>
          </ac:spMkLst>
        </pc:spChg>
        <pc:spChg chg="add del mod">
          <ac:chgData name="Josh Hug" userId="e2159f7335c131c2" providerId="LiveId" clId="{1497C504-C598-46AB-A4C0-5BEBE126E81B}" dt="2024-11-12T17:18:36.074" v="3635"/>
          <ac:spMkLst>
            <pc:docMk/>
            <pc:sldMk cId="843780383" sldId="440"/>
            <ac:spMk id="10" creationId="{89588591-9CCA-3D86-7CC2-8D4219A825A3}"/>
          </ac:spMkLst>
        </pc:spChg>
        <pc:spChg chg="add del">
          <ac:chgData name="Josh Hug" userId="e2159f7335c131c2" providerId="LiveId" clId="{1497C504-C598-46AB-A4C0-5BEBE126E81B}" dt="2024-11-12T17:18:36.073" v="3633" actId="478"/>
          <ac:spMkLst>
            <pc:docMk/>
            <pc:sldMk cId="843780383" sldId="440"/>
            <ac:spMk id="12" creationId="{D579AD0C-624C-D5B8-5854-3E8AD1D23E0E}"/>
          </ac:spMkLst>
        </pc:spChg>
        <pc:spChg chg="add mod">
          <ac:chgData name="Josh Hug" userId="e2159f7335c131c2" providerId="LiveId" clId="{1497C504-C598-46AB-A4C0-5BEBE126E81B}" dt="2024-11-12T17:20:20.650" v="3668" actId="1037"/>
          <ac:spMkLst>
            <pc:docMk/>
            <pc:sldMk cId="843780383" sldId="440"/>
            <ac:spMk id="16" creationId="{2795A8E7-C8B0-C620-FCF8-F28902AC1A81}"/>
          </ac:spMkLst>
        </pc:spChg>
        <pc:spChg chg="add mod">
          <ac:chgData name="Josh Hug" userId="e2159f7335c131c2" providerId="LiveId" clId="{1497C504-C598-46AB-A4C0-5BEBE126E81B}" dt="2024-11-12T17:22:43.488" v="3716" actId="1076"/>
          <ac:spMkLst>
            <pc:docMk/>
            <pc:sldMk cId="843780383" sldId="440"/>
            <ac:spMk id="24" creationId="{69FB40C1-B1C6-1B90-42DE-D0C9DC112B2D}"/>
          </ac:spMkLst>
        </pc:spChg>
        <pc:spChg chg="add mod">
          <ac:chgData name="Josh Hug" userId="e2159f7335c131c2" providerId="LiveId" clId="{1497C504-C598-46AB-A4C0-5BEBE126E81B}" dt="2024-11-12T18:00:45.049" v="4464" actId="20577"/>
          <ac:spMkLst>
            <pc:docMk/>
            <pc:sldMk cId="843780383" sldId="440"/>
            <ac:spMk id="31" creationId="{DB208A1A-659A-0C3D-4B2D-F654DEDA8C17}"/>
          </ac:spMkLst>
        </pc:spChg>
        <pc:grpChg chg="add mod">
          <ac:chgData name="Josh Hug" userId="e2159f7335c131c2" providerId="LiveId" clId="{1497C504-C598-46AB-A4C0-5BEBE126E81B}" dt="2024-11-12T17:22:43.488" v="3716" actId="1076"/>
          <ac:grpSpMkLst>
            <pc:docMk/>
            <pc:sldMk cId="843780383" sldId="440"/>
            <ac:grpSpMk id="29" creationId="{CA3E989E-916F-720D-91C1-199C7112EE54}"/>
          </ac:grpSpMkLst>
        </pc:grpChg>
        <pc:cxnChg chg="add del mod">
          <ac:chgData name="Josh Hug" userId="e2159f7335c131c2" providerId="LiveId" clId="{1497C504-C598-46AB-A4C0-5BEBE126E81B}" dt="2024-11-12T17:19:12.137" v="3639" actId="11529"/>
          <ac:cxnSpMkLst>
            <pc:docMk/>
            <pc:sldMk cId="843780383" sldId="440"/>
            <ac:cxnSpMk id="14" creationId="{17BF17DF-D928-2BC3-1688-F3EBB14BDCA3}"/>
          </ac:cxnSpMkLst>
        </pc:cxnChg>
        <pc:cxnChg chg="add mod">
          <ac:chgData name="Josh Hug" userId="e2159f7335c131c2" providerId="LiveId" clId="{1497C504-C598-46AB-A4C0-5BEBE126E81B}" dt="2024-11-12T17:21:09.775" v="3675" actId="164"/>
          <ac:cxnSpMkLst>
            <pc:docMk/>
            <pc:sldMk cId="843780383" sldId="440"/>
            <ac:cxnSpMk id="18" creationId="{CA5D37D9-89F0-32F4-65BC-A1406182BF57}"/>
          </ac:cxnSpMkLst>
        </pc:cxnChg>
        <pc:cxnChg chg="add mod">
          <ac:chgData name="Josh Hug" userId="e2159f7335c131c2" providerId="LiveId" clId="{1497C504-C598-46AB-A4C0-5BEBE126E81B}" dt="2024-11-12T17:22:43.488" v="3716" actId="1076"/>
          <ac:cxnSpMkLst>
            <pc:docMk/>
            <pc:sldMk cId="843780383" sldId="440"/>
            <ac:cxnSpMk id="25" creationId="{D8D693B2-D6AF-A6CD-678B-CCB9781197BD}"/>
          </ac:cxnSpMkLst>
        </pc:cxnChg>
      </pc:sldChg>
      <pc:sldChg chg="addSp modSp add mod modAnim">
        <pc:chgData name="Josh Hug" userId="e2159f7335c131c2" providerId="LiveId" clId="{1497C504-C598-46AB-A4C0-5BEBE126E81B}" dt="2024-11-12T18:45:52.005" v="7017" actId="1076"/>
        <pc:sldMkLst>
          <pc:docMk/>
          <pc:sldMk cId="1119381290" sldId="441"/>
        </pc:sldMkLst>
        <pc:spChg chg="mod">
          <ac:chgData name="Josh Hug" userId="e2159f7335c131c2" providerId="LiveId" clId="{1497C504-C598-46AB-A4C0-5BEBE126E81B}" dt="2024-11-12T17:36:21.413" v="3769" actId="20577"/>
          <ac:spMkLst>
            <pc:docMk/>
            <pc:sldMk cId="1119381290" sldId="441"/>
            <ac:spMk id="3" creationId="{CBBFC5A5-0956-FF69-75E1-B42C7EFE179B}"/>
          </ac:spMkLst>
        </pc:spChg>
        <pc:spChg chg="add">
          <ac:chgData name="Josh Hug" userId="e2159f7335c131c2" providerId="LiveId" clId="{1497C504-C598-46AB-A4C0-5BEBE126E81B}" dt="2024-11-12T17:34:53.316" v="3754"/>
          <ac:spMkLst>
            <pc:docMk/>
            <pc:sldMk cId="1119381290" sldId="441"/>
            <ac:spMk id="6" creationId="{BDBC95E2-72F9-6FEE-2091-C1A35653A17C}"/>
          </ac:spMkLst>
        </pc:spChg>
        <pc:spChg chg="add mod">
          <ac:chgData name="Josh Hug" userId="e2159f7335c131c2" providerId="LiveId" clId="{1497C504-C598-46AB-A4C0-5BEBE126E81B}" dt="2024-11-12T17:44:52.434" v="3838" actId="20577"/>
          <ac:spMkLst>
            <pc:docMk/>
            <pc:sldMk cId="1119381290" sldId="441"/>
            <ac:spMk id="8" creationId="{3C841EAD-6DFE-7A48-96C3-409AB34B61BA}"/>
          </ac:spMkLst>
        </pc:spChg>
        <pc:spChg chg="add mod">
          <ac:chgData name="Josh Hug" userId="e2159f7335c131c2" providerId="LiveId" clId="{1497C504-C598-46AB-A4C0-5BEBE126E81B}" dt="2024-11-12T18:45:52.005" v="7017" actId="1076"/>
          <ac:spMkLst>
            <pc:docMk/>
            <pc:sldMk cId="1119381290" sldId="441"/>
            <ac:spMk id="13" creationId="{DDACE33A-3CC3-E442-19C9-AEB250E9B68B}"/>
          </ac:spMkLst>
        </pc:spChg>
        <pc:spChg chg="add mod">
          <ac:chgData name="Josh Hug" userId="e2159f7335c131c2" providerId="LiveId" clId="{1497C504-C598-46AB-A4C0-5BEBE126E81B}" dt="2024-11-12T17:54:13.932" v="4325" actId="1076"/>
          <ac:spMkLst>
            <pc:docMk/>
            <pc:sldMk cId="1119381290" sldId="441"/>
            <ac:spMk id="15" creationId="{D22E6C18-8B78-2C65-E050-ACE4D7FB5429}"/>
          </ac:spMkLst>
        </pc:spChg>
        <pc:spChg chg="add mod">
          <ac:chgData name="Josh Hug" userId="e2159f7335c131c2" providerId="LiveId" clId="{1497C504-C598-46AB-A4C0-5BEBE126E81B}" dt="2024-11-12T17:45:57.514" v="3839"/>
          <ac:spMkLst>
            <pc:docMk/>
            <pc:sldMk cId="1119381290" sldId="441"/>
            <ac:spMk id="16" creationId="{5B0909D9-9090-26A5-BA37-7207967A4AF1}"/>
          </ac:spMkLst>
        </pc:spChg>
        <pc:spChg chg="add mod">
          <ac:chgData name="Josh Hug" userId="e2159f7335c131c2" providerId="LiveId" clId="{1497C504-C598-46AB-A4C0-5BEBE126E81B}" dt="2024-11-12T17:54:23.432" v="4328" actId="1076"/>
          <ac:spMkLst>
            <pc:docMk/>
            <pc:sldMk cId="1119381290" sldId="441"/>
            <ac:spMk id="18" creationId="{9B46899B-7A0A-6511-6827-56FCD9C9D1ED}"/>
          </ac:spMkLst>
        </pc:spChg>
        <pc:graphicFrameChg chg="mod">
          <ac:chgData name="Josh Hug" userId="e2159f7335c131c2" providerId="LiveId" clId="{1497C504-C598-46AB-A4C0-5BEBE126E81B}" dt="2024-11-12T18:10:30.065" v="5177"/>
          <ac:graphicFrameMkLst>
            <pc:docMk/>
            <pc:sldMk cId="1119381290" sldId="441"/>
            <ac:graphicFrameMk id="5" creationId="{13319988-DB05-CE95-EA3D-B967CFA98B19}"/>
          </ac:graphicFrameMkLst>
        </pc:graphicFrameChg>
      </pc:sldChg>
      <pc:sldChg chg="delSp modSp add mod modAnim">
        <pc:chgData name="Josh Hug" userId="e2159f7335c131c2" providerId="LiveId" clId="{1497C504-C598-46AB-A4C0-5BEBE126E81B}" dt="2024-11-12T18:10:32.628" v="5178"/>
        <pc:sldMkLst>
          <pc:docMk/>
          <pc:sldMk cId="3582149436" sldId="442"/>
        </pc:sldMkLst>
        <pc:spChg chg="mod">
          <ac:chgData name="Josh Hug" userId="e2159f7335c131c2" providerId="LiveId" clId="{1497C504-C598-46AB-A4C0-5BEBE126E81B}" dt="2024-11-12T17:47:31.541" v="4190" actId="20577"/>
          <ac:spMkLst>
            <pc:docMk/>
            <pc:sldMk cId="3582149436" sldId="442"/>
            <ac:spMk id="3" creationId="{B503A743-9587-874F-03BA-FA3FC58678C0}"/>
          </ac:spMkLst>
        </pc:spChg>
        <pc:spChg chg="del">
          <ac:chgData name="Josh Hug" userId="e2159f7335c131c2" providerId="LiveId" clId="{1497C504-C598-46AB-A4C0-5BEBE126E81B}" dt="2024-11-12T17:46:29.034" v="3856" actId="478"/>
          <ac:spMkLst>
            <pc:docMk/>
            <pc:sldMk cId="3582149436" sldId="442"/>
            <ac:spMk id="13" creationId="{A7975B2F-98AC-E503-1208-0A67D869263D}"/>
          </ac:spMkLst>
        </pc:spChg>
        <pc:spChg chg="del">
          <ac:chgData name="Josh Hug" userId="e2159f7335c131c2" providerId="LiveId" clId="{1497C504-C598-46AB-A4C0-5BEBE126E81B}" dt="2024-11-12T17:46:29.034" v="3856" actId="478"/>
          <ac:spMkLst>
            <pc:docMk/>
            <pc:sldMk cId="3582149436" sldId="442"/>
            <ac:spMk id="15" creationId="{62DC3805-C557-FF73-61E4-0E671637AFE5}"/>
          </ac:spMkLst>
        </pc:spChg>
        <pc:spChg chg="del">
          <ac:chgData name="Josh Hug" userId="e2159f7335c131c2" providerId="LiveId" clId="{1497C504-C598-46AB-A4C0-5BEBE126E81B}" dt="2024-11-12T17:46:29.034" v="3856" actId="478"/>
          <ac:spMkLst>
            <pc:docMk/>
            <pc:sldMk cId="3582149436" sldId="442"/>
            <ac:spMk id="18" creationId="{EB92CF5C-CC7C-94AB-17E2-912211463B52}"/>
          </ac:spMkLst>
        </pc:spChg>
        <pc:graphicFrameChg chg="mod">
          <ac:chgData name="Josh Hug" userId="e2159f7335c131c2" providerId="LiveId" clId="{1497C504-C598-46AB-A4C0-5BEBE126E81B}" dt="2024-11-12T18:10:32.628" v="5178"/>
          <ac:graphicFrameMkLst>
            <pc:docMk/>
            <pc:sldMk cId="3582149436" sldId="442"/>
            <ac:graphicFrameMk id="5" creationId="{E148FB31-FD1F-FF3D-CC1F-01AC2AC55A74}"/>
          </ac:graphicFrameMkLst>
        </pc:graphicFrameChg>
      </pc:sldChg>
      <pc:sldChg chg="addSp delSp modSp add mod">
        <pc:chgData name="Josh Hug" userId="e2159f7335c131c2" providerId="LiveId" clId="{1497C504-C598-46AB-A4C0-5BEBE126E81B}" dt="2024-11-12T18:29:57.390" v="5884" actId="20577"/>
        <pc:sldMkLst>
          <pc:docMk/>
          <pc:sldMk cId="2916686757" sldId="443"/>
        </pc:sldMkLst>
        <pc:spChg chg="mod">
          <ac:chgData name="Josh Hug" userId="e2159f7335c131c2" providerId="LiveId" clId="{1497C504-C598-46AB-A4C0-5BEBE126E81B}" dt="2024-11-12T18:17:53.520" v="5300" actId="113"/>
          <ac:spMkLst>
            <pc:docMk/>
            <pc:sldMk cId="2916686757" sldId="443"/>
            <ac:spMk id="3" creationId="{01BA87B3-9201-5459-AF21-A67035194BCC}"/>
          </ac:spMkLst>
        </pc:spChg>
        <pc:spChg chg="add del mod">
          <ac:chgData name="Josh Hug" userId="e2159f7335c131c2" providerId="LiveId" clId="{1497C504-C598-46AB-A4C0-5BEBE126E81B}" dt="2024-11-12T18:13:49.045" v="5215"/>
          <ac:spMkLst>
            <pc:docMk/>
            <pc:sldMk cId="2916686757" sldId="443"/>
            <ac:spMk id="13" creationId="{F4F15D44-2AAF-9D75-F623-2EDC0E939733}"/>
          </ac:spMkLst>
        </pc:spChg>
        <pc:spChg chg="add mod">
          <ac:chgData name="Josh Hug" userId="e2159f7335c131c2" providerId="LiveId" clId="{1497C504-C598-46AB-A4C0-5BEBE126E81B}" dt="2024-11-12T18:19:32.403" v="5307" actId="1076"/>
          <ac:spMkLst>
            <pc:docMk/>
            <pc:sldMk cId="2916686757" sldId="443"/>
            <ac:spMk id="14" creationId="{EC6D3249-D67B-31ED-EF7B-DCFF65E05BB7}"/>
          </ac:spMkLst>
        </pc:spChg>
        <pc:spChg chg="add mod">
          <ac:chgData name="Josh Hug" userId="e2159f7335c131c2" providerId="LiveId" clId="{1497C504-C598-46AB-A4C0-5BEBE126E81B}" dt="2024-11-12T18:19:32.403" v="5307" actId="1076"/>
          <ac:spMkLst>
            <pc:docMk/>
            <pc:sldMk cId="2916686757" sldId="443"/>
            <ac:spMk id="15" creationId="{B64CBED4-D73D-2E95-704D-83DB9F15721F}"/>
          </ac:spMkLst>
        </pc:spChg>
        <pc:spChg chg="add mod">
          <ac:chgData name="Josh Hug" userId="e2159f7335c131c2" providerId="LiveId" clId="{1497C504-C598-46AB-A4C0-5BEBE126E81B}" dt="2024-11-12T18:19:32.403" v="5307" actId="1076"/>
          <ac:spMkLst>
            <pc:docMk/>
            <pc:sldMk cId="2916686757" sldId="443"/>
            <ac:spMk id="16" creationId="{20A0005D-B97C-1FA4-D056-15A768B4B8D1}"/>
          </ac:spMkLst>
        </pc:spChg>
        <pc:spChg chg="add mod">
          <ac:chgData name="Josh Hug" userId="e2159f7335c131c2" providerId="LiveId" clId="{1497C504-C598-46AB-A4C0-5BEBE126E81B}" dt="2024-11-12T18:14:04.329" v="5223" actId="571"/>
          <ac:spMkLst>
            <pc:docMk/>
            <pc:sldMk cId="2916686757" sldId="443"/>
            <ac:spMk id="17" creationId="{E87A2B44-2EDA-BDC9-0B68-20E4B1FEB556}"/>
          </ac:spMkLst>
        </pc:spChg>
        <pc:spChg chg="add mod">
          <ac:chgData name="Josh Hug" userId="e2159f7335c131c2" providerId="LiveId" clId="{1497C504-C598-46AB-A4C0-5BEBE126E81B}" dt="2024-11-12T18:14:04.904" v="5224"/>
          <ac:spMkLst>
            <pc:docMk/>
            <pc:sldMk cId="2916686757" sldId="443"/>
            <ac:spMk id="18" creationId="{33FCD0EE-9718-9C13-A0B0-35CDB5AC31FF}"/>
          </ac:spMkLst>
        </pc:spChg>
        <pc:spChg chg="add mod">
          <ac:chgData name="Josh Hug" userId="e2159f7335c131c2" providerId="LiveId" clId="{1497C504-C598-46AB-A4C0-5BEBE126E81B}" dt="2024-11-12T18:19:32.403" v="5307" actId="1076"/>
          <ac:spMkLst>
            <pc:docMk/>
            <pc:sldMk cId="2916686757" sldId="443"/>
            <ac:spMk id="19" creationId="{38378C55-D5EF-7A7C-5E59-C26A9605FA73}"/>
          </ac:spMkLst>
        </pc:spChg>
        <pc:spChg chg="add mod">
          <ac:chgData name="Josh Hug" userId="e2159f7335c131c2" providerId="LiveId" clId="{1497C504-C598-46AB-A4C0-5BEBE126E81B}" dt="2024-11-12T18:19:32.403" v="5307" actId="1076"/>
          <ac:spMkLst>
            <pc:docMk/>
            <pc:sldMk cId="2916686757" sldId="443"/>
            <ac:spMk id="20" creationId="{50B2D531-3391-E71A-6886-CDC89318E10B}"/>
          </ac:spMkLst>
        </pc:spChg>
        <pc:spChg chg="add mod">
          <ac:chgData name="Josh Hug" userId="e2159f7335c131c2" providerId="LiveId" clId="{1497C504-C598-46AB-A4C0-5BEBE126E81B}" dt="2024-11-12T18:29:57.390" v="5884" actId="20577"/>
          <ac:spMkLst>
            <pc:docMk/>
            <pc:sldMk cId="2916686757" sldId="443"/>
            <ac:spMk id="21" creationId="{5F94FBF6-78DB-9D82-0630-ADE6F67FA181}"/>
          </ac:spMkLst>
        </pc:spChg>
        <pc:spChg chg="add mod">
          <ac:chgData name="Josh Hug" userId="e2159f7335c131c2" providerId="LiveId" clId="{1497C504-C598-46AB-A4C0-5BEBE126E81B}" dt="2024-11-12T18:19:32.403" v="5307" actId="1076"/>
          <ac:spMkLst>
            <pc:docMk/>
            <pc:sldMk cId="2916686757" sldId="443"/>
            <ac:spMk id="22" creationId="{0857B601-2358-31A6-99AD-6BE64D3D60DE}"/>
          </ac:spMkLst>
        </pc:spChg>
        <pc:spChg chg="add mod">
          <ac:chgData name="Josh Hug" userId="e2159f7335c131c2" providerId="LiveId" clId="{1497C504-C598-46AB-A4C0-5BEBE126E81B}" dt="2024-11-12T18:29:55.676" v="5883" actId="20577"/>
          <ac:spMkLst>
            <pc:docMk/>
            <pc:sldMk cId="2916686757" sldId="443"/>
            <ac:spMk id="23" creationId="{EE80A90E-9108-1F9C-DFFE-5F740151FFA1}"/>
          </ac:spMkLst>
        </pc:spChg>
        <pc:graphicFrameChg chg="mod modGraphic">
          <ac:chgData name="Josh Hug" userId="e2159f7335c131c2" providerId="LiveId" clId="{1497C504-C598-46AB-A4C0-5BEBE126E81B}" dt="2024-11-12T18:20:36.050" v="5366" actId="255"/>
          <ac:graphicFrameMkLst>
            <pc:docMk/>
            <pc:sldMk cId="2916686757" sldId="443"/>
            <ac:graphicFrameMk id="4" creationId="{EECDCB31-2159-EAFD-6911-FBE63F25C277}"/>
          </ac:graphicFrameMkLst>
        </pc:graphicFrameChg>
        <pc:graphicFrameChg chg="add">
          <ac:chgData name="Josh Hug" userId="e2159f7335c131c2" providerId="LiveId" clId="{1497C504-C598-46AB-A4C0-5BEBE126E81B}" dt="2024-11-12T18:12:10.769" v="5193"/>
          <ac:graphicFrameMkLst>
            <pc:docMk/>
            <pc:sldMk cId="2916686757" sldId="443"/>
            <ac:graphicFrameMk id="12" creationId="{FBE95318-A6F5-AF2C-86DD-787B89487E41}"/>
          </ac:graphicFrameMkLst>
        </pc:graphicFrameChg>
        <pc:picChg chg="add mod">
          <ac:chgData name="Josh Hug" userId="e2159f7335c131c2" providerId="LiveId" clId="{1497C504-C598-46AB-A4C0-5BEBE126E81B}" dt="2024-11-12T18:19:26.256" v="5305" actId="27614"/>
          <ac:picMkLst>
            <pc:docMk/>
            <pc:sldMk cId="2916686757" sldId="443"/>
            <ac:picMk id="28" creationId="{D3252200-1029-8B78-9ED4-0017316DA951}"/>
          </ac:picMkLst>
        </pc:picChg>
        <pc:cxnChg chg="add mod">
          <ac:chgData name="Josh Hug" userId="e2159f7335c131c2" providerId="LiveId" clId="{1497C504-C598-46AB-A4C0-5BEBE126E81B}" dt="2024-11-12T18:19:32.403" v="5307" actId="1076"/>
          <ac:cxnSpMkLst>
            <pc:docMk/>
            <pc:sldMk cId="2916686757" sldId="443"/>
            <ac:cxnSpMk id="6" creationId="{7C80689A-AF48-12E2-7034-2DB0A0F63BBD}"/>
          </ac:cxnSpMkLst>
        </pc:cxnChg>
        <pc:cxnChg chg="add mod">
          <ac:chgData name="Josh Hug" userId="e2159f7335c131c2" providerId="LiveId" clId="{1497C504-C598-46AB-A4C0-5BEBE126E81B}" dt="2024-11-12T18:19:32.403" v="5307" actId="1076"/>
          <ac:cxnSpMkLst>
            <pc:docMk/>
            <pc:sldMk cId="2916686757" sldId="443"/>
            <ac:cxnSpMk id="7" creationId="{84BA0ADE-B500-E296-AB4D-20EF8BBE717B}"/>
          </ac:cxnSpMkLst>
        </pc:cxnChg>
        <pc:cxnChg chg="add mod">
          <ac:chgData name="Josh Hug" userId="e2159f7335c131c2" providerId="LiveId" clId="{1497C504-C598-46AB-A4C0-5BEBE126E81B}" dt="2024-11-12T18:19:32.403" v="5307" actId="1076"/>
          <ac:cxnSpMkLst>
            <pc:docMk/>
            <pc:sldMk cId="2916686757" sldId="443"/>
            <ac:cxnSpMk id="9" creationId="{1D69D50E-586F-13B9-6CF5-6A0E2C93C860}"/>
          </ac:cxnSpMkLst>
        </pc:cxnChg>
        <pc:cxnChg chg="add mod">
          <ac:chgData name="Josh Hug" userId="e2159f7335c131c2" providerId="LiveId" clId="{1497C504-C598-46AB-A4C0-5BEBE126E81B}" dt="2024-11-12T18:16:10.948" v="5260" actId="1076"/>
          <ac:cxnSpMkLst>
            <pc:docMk/>
            <pc:sldMk cId="2916686757" sldId="443"/>
            <ac:cxnSpMk id="24" creationId="{58B07452-41A7-E180-636A-46D6F4BA9EB7}"/>
          </ac:cxnSpMkLst>
        </pc:cxnChg>
        <pc:cxnChg chg="add mod">
          <ac:chgData name="Josh Hug" userId="e2159f7335c131c2" providerId="LiveId" clId="{1497C504-C598-46AB-A4C0-5BEBE126E81B}" dt="2024-11-12T18:17:50.473" v="5291" actId="1076"/>
          <ac:cxnSpMkLst>
            <pc:docMk/>
            <pc:sldMk cId="2916686757" sldId="443"/>
            <ac:cxnSpMk id="25" creationId="{B58DB7F6-DB74-044D-4364-20B023478738}"/>
          </ac:cxnSpMkLst>
        </pc:cxnChg>
      </pc:sldChg>
      <pc:sldChg chg="modSp new mod">
        <pc:chgData name="Josh Hug" userId="e2159f7335c131c2" providerId="LiveId" clId="{1497C504-C598-46AB-A4C0-5BEBE126E81B}" dt="2024-11-12T18:08:41.070" v="5109" actId="20577"/>
        <pc:sldMkLst>
          <pc:docMk/>
          <pc:sldMk cId="3323004956" sldId="444"/>
        </pc:sldMkLst>
        <pc:spChg chg="mod">
          <ac:chgData name="Josh Hug" userId="e2159f7335c131c2" providerId="LiveId" clId="{1497C504-C598-46AB-A4C0-5BEBE126E81B}" dt="2024-11-12T18:01:42.371" v="4611" actId="20577"/>
          <ac:spMkLst>
            <pc:docMk/>
            <pc:sldMk cId="3323004956" sldId="444"/>
            <ac:spMk id="2" creationId="{CD0744C7-77A5-B016-9565-04516FCBFB6E}"/>
          </ac:spMkLst>
        </pc:spChg>
        <pc:spChg chg="mod">
          <ac:chgData name="Josh Hug" userId="e2159f7335c131c2" providerId="LiveId" clId="{1497C504-C598-46AB-A4C0-5BEBE126E81B}" dt="2024-11-12T18:08:41.070" v="5109" actId="20577"/>
          <ac:spMkLst>
            <pc:docMk/>
            <pc:sldMk cId="3323004956" sldId="444"/>
            <ac:spMk id="3" creationId="{CCF2057E-476F-2C2D-FD4C-9E89A92CC657}"/>
          </ac:spMkLst>
        </pc:spChg>
      </pc:sldChg>
      <pc:sldChg chg="delSp modSp add mod modAnim">
        <pc:chgData name="Josh Hug" userId="e2159f7335c131c2" providerId="LiveId" clId="{1497C504-C598-46AB-A4C0-5BEBE126E81B}" dt="2024-11-12T18:35:17.996" v="6077"/>
        <pc:sldMkLst>
          <pc:docMk/>
          <pc:sldMk cId="1126193122" sldId="445"/>
        </pc:sldMkLst>
        <pc:spChg chg="mod">
          <ac:chgData name="Josh Hug" userId="e2159f7335c131c2" providerId="LiveId" clId="{1497C504-C598-46AB-A4C0-5BEBE126E81B}" dt="2024-11-12T18:26:21.242" v="5651" actId="12"/>
          <ac:spMkLst>
            <pc:docMk/>
            <pc:sldMk cId="1126193122" sldId="445"/>
            <ac:spMk id="3" creationId="{765651FB-5236-EF88-0DA0-F3ED253258BA}"/>
          </ac:spMkLst>
        </pc:spChg>
        <pc:spChg chg="mod">
          <ac:chgData name="Josh Hug" userId="e2159f7335c131c2" providerId="LiveId" clId="{1497C504-C598-46AB-A4C0-5BEBE126E81B}" dt="2024-11-12T18:25:35.028" v="5608" actId="20577"/>
          <ac:spMkLst>
            <pc:docMk/>
            <pc:sldMk cId="1126193122" sldId="445"/>
            <ac:spMk id="9" creationId="{167645D1-3FCF-5A70-24E4-14C4855988CD}"/>
          </ac:spMkLst>
        </pc:spChg>
        <pc:spChg chg="mod">
          <ac:chgData name="Josh Hug" userId="e2159f7335c131c2" providerId="LiveId" clId="{1497C504-C598-46AB-A4C0-5BEBE126E81B}" dt="2024-11-12T18:25:36.300" v="5610" actId="20577"/>
          <ac:spMkLst>
            <pc:docMk/>
            <pc:sldMk cId="1126193122" sldId="445"/>
            <ac:spMk id="10" creationId="{B736E135-77DE-88CA-EF02-E1A95D211B2A}"/>
          </ac:spMkLst>
        </pc:spChg>
        <pc:spChg chg="mod">
          <ac:chgData name="Josh Hug" userId="e2159f7335c131c2" providerId="LiveId" clId="{1497C504-C598-46AB-A4C0-5BEBE126E81B}" dt="2024-11-12T18:30:21.887" v="5895" actId="20577"/>
          <ac:spMkLst>
            <pc:docMk/>
            <pc:sldMk cId="1126193122" sldId="445"/>
            <ac:spMk id="14" creationId="{8DF95305-6554-EDD6-AF22-5687C49581A6}"/>
          </ac:spMkLst>
        </pc:spChg>
        <pc:spChg chg="mod">
          <ac:chgData name="Josh Hug" userId="e2159f7335c131c2" providerId="LiveId" clId="{1497C504-C598-46AB-A4C0-5BEBE126E81B}" dt="2024-11-12T18:30:23.169" v="5896" actId="20577"/>
          <ac:spMkLst>
            <pc:docMk/>
            <pc:sldMk cId="1126193122" sldId="445"/>
            <ac:spMk id="16" creationId="{B0644B74-A08A-D64F-AC90-F33205D7E15C}"/>
          </ac:spMkLst>
        </pc:spChg>
        <pc:graphicFrameChg chg="modGraphic">
          <ac:chgData name="Josh Hug" userId="e2159f7335c131c2" providerId="LiveId" clId="{1497C504-C598-46AB-A4C0-5BEBE126E81B}" dt="2024-11-12T18:30:36.003" v="5913" actId="20577"/>
          <ac:graphicFrameMkLst>
            <pc:docMk/>
            <pc:sldMk cId="1126193122" sldId="445"/>
            <ac:graphicFrameMk id="5" creationId="{07E7B53D-0890-52A6-9312-72E1F0C57B62}"/>
          </ac:graphicFrameMkLst>
        </pc:graphicFrameChg>
        <pc:picChg chg="del">
          <ac:chgData name="Josh Hug" userId="e2159f7335c131c2" providerId="LiveId" clId="{1497C504-C598-46AB-A4C0-5BEBE126E81B}" dt="2024-11-12T18:26:32.295" v="5703" actId="478"/>
          <ac:picMkLst>
            <pc:docMk/>
            <pc:sldMk cId="1126193122" sldId="445"/>
            <ac:picMk id="18" creationId="{676BBC92-DC8C-58A7-C98C-1181C3F723AC}"/>
          </ac:picMkLst>
        </pc:picChg>
      </pc:sldChg>
      <pc:sldChg chg="add del">
        <pc:chgData name="Josh Hug" userId="e2159f7335c131c2" providerId="LiveId" clId="{1497C504-C598-46AB-A4C0-5BEBE126E81B}" dt="2024-11-12T18:26:15.124" v="5648"/>
        <pc:sldMkLst>
          <pc:docMk/>
          <pc:sldMk cId="427637839" sldId="446"/>
        </pc:sldMkLst>
      </pc:sldChg>
      <pc:sldChg chg="addSp delSp modSp add mod modAnim">
        <pc:chgData name="Josh Hug" userId="e2159f7335c131c2" providerId="LiveId" clId="{1497C504-C598-46AB-A4C0-5BEBE126E81B}" dt="2024-11-12T18:35:24.562" v="6079"/>
        <pc:sldMkLst>
          <pc:docMk/>
          <pc:sldMk cId="2222306147" sldId="446"/>
        </pc:sldMkLst>
        <pc:spChg chg="mod">
          <ac:chgData name="Josh Hug" userId="e2159f7335c131c2" providerId="LiveId" clId="{1497C504-C598-46AB-A4C0-5BEBE126E81B}" dt="2024-11-12T18:31:36.470" v="6055" actId="20577"/>
          <ac:spMkLst>
            <pc:docMk/>
            <pc:sldMk cId="2222306147" sldId="446"/>
            <ac:spMk id="3" creationId="{57527486-4C8C-948F-7F6E-7DFC9953FD65}"/>
          </ac:spMkLst>
        </pc:spChg>
        <pc:spChg chg="mod">
          <ac:chgData name="Josh Hug" userId="e2159f7335c131c2" providerId="LiveId" clId="{1497C504-C598-46AB-A4C0-5BEBE126E81B}" dt="2024-11-12T18:30:55.211" v="5934" actId="20577"/>
          <ac:spMkLst>
            <pc:docMk/>
            <pc:sldMk cId="2222306147" sldId="446"/>
            <ac:spMk id="14" creationId="{E8CCD736-9CD5-815C-D438-04270AA01CEB}"/>
          </ac:spMkLst>
        </pc:spChg>
        <pc:spChg chg="mod">
          <ac:chgData name="Josh Hug" userId="e2159f7335c131c2" providerId="LiveId" clId="{1497C504-C598-46AB-A4C0-5BEBE126E81B}" dt="2024-11-12T18:30:56.313" v="5935" actId="20577"/>
          <ac:spMkLst>
            <pc:docMk/>
            <pc:sldMk cId="2222306147" sldId="446"/>
            <ac:spMk id="16" creationId="{3815737B-02E6-F5D7-CC0D-A1B0B3E89BF0}"/>
          </ac:spMkLst>
        </pc:spChg>
        <pc:spChg chg="add mod">
          <ac:chgData name="Josh Hug" userId="e2159f7335c131c2" providerId="LiveId" clId="{1497C504-C598-46AB-A4C0-5BEBE126E81B}" dt="2024-11-12T18:35:10.308" v="6076" actId="1076"/>
          <ac:spMkLst>
            <pc:docMk/>
            <pc:sldMk cId="2222306147" sldId="446"/>
            <ac:spMk id="17" creationId="{70246738-1958-BFCB-41F9-B79725CE8327}"/>
          </ac:spMkLst>
        </pc:spChg>
        <pc:graphicFrameChg chg="modGraphic">
          <ac:chgData name="Josh Hug" userId="e2159f7335c131c2" providerId="LiveId" clId="{1497C504-C598-46AB-A4C0-5BEBE126E81B}" dt="2024-11-12T18:30:49.167" v="5933" actId="20577"/>
          <ac:graphicFrameMkLst>
            <pc:docMk/>
            <pc:sldMk cId="2222306147" sldId="446"/>
            <ac:graphicFrameMk id="5" creationId="{9F75E5A9-3AEF-D5CA-3198-4D615DC3BD18}"/>
          </ac:graphicFrameMkLst>
        </pc:graphicFrameChg>
        <pc:picChg chg="del">
          <ac:chgData name="Josh Hug" userId="e2159f7335c131c2" providerId="LiveId" clId="{1497C504-C598-46AB-A4C0-5BEBE126E81B}" dt="2024-11-12T18:26:33.991" v="5704" actId="478"/>
          <ac:picMkLst>
            <pc:docMk/>
            <pc:sldMk cId="2222306147" sldId="446"/>
            <ac:picMk id="18" creationId="{E49849A4-450E-96D0-AA67-265793AF1551}"/>
          </ac:picMkLst>
        </pc:picChg>
      </pc:sldChg>
      <pc:sldChg chg="modSp new">
        <pc:chgData name="Josh Hug" userId="e2159f7335c131c2" providerId="LiveId" clId="{1497C504-C598-46AB-A4C0-5BEBE126E81B}" dt="2024-11-12T18:44:43.153" v="6991" actId="6549"/>
        <pc:sldMkLst>
          <pc:docMk/>
          <pc:sldMk cId="3097934569" sldId="447"/>
        </pc:sldMkLst>
        <pc:spChg chg="mod">
          <ac:chgData name="Josh Hug" userId="e2159f7335c131c2" providerId="LiveId" clId="{1497C504-C598-46AB-A4C0-5BEBE126E81B}" dt="2024-11-12T18:39:14.450" v="6206" actId="20577"/>
          <ac:spMkLst>
            <pc:docMk/>
            <pc:sldMk cId="3097934569" sldId="447"/>
            <ac:spMk id="2" creationId="{B91925D2-6FA5-AE1C-E166-7A5280D0F61C}"/>
          </ac:spMkLst>
        </pc:spChg>
        <pc:spChg chg="mod">
          <ac:chgData name="Josh Hug" userId="e2159f7335c131c2" providerId="LiveId" clId="{1497C504-C598-46AB-A4C0-5BEBE126E81B}" dt="2024-11-12T18:44:43.153" v="6991" actId="6549"/>
          <ac:spMkLst>
            <pc:docMk/>
            <pc:sldMk cId="3097934569" sldId="447"/>
            <ac:spMk id="3" creationId="{5D024666-C38A-D4BF-ABA6-471B5987313A}"/>
          </ac:spMkLst>
        </pc:spChg>
      </pc:sldChg>
      <pc:sldChg chg="addSp delSp modSp add mod modAnim">
        <pc:chgData name="Josh Hug" userId="e2159f7335c131c2" providerId="LiveId" clId="{1497C504-C598-46AB-A4C0-5BEBE126E81B}" dt="2024-11-12T19:05:09.420" v="7456"/>
        <pc:sldMkLst>
          <pc:docMk/>
          <pc:sldMk cId="264609805" sldId="448"/>
        </pc:sldMkLst>
        <pc:spChg chg="mod">
          <ac:chgData name="Josh Hug" userId="e2159f7335c131c2" providerId="LiveId" clId="{1497C504-C598-46AB-A4C0-5BEBE126E81B}" dt="2024-11-12T18:58:55.856" v="7205" actId="20577"/>
          <ac:spMkLst>
            <pc:docMk/>
            <pc:sldMk cId="264609805" sldId="448"/>
            <ac:spMk id="2" creationId="{229BF660-8C96-6808-3A96-6E9B57238FEA}"/>
          </ac:spMkLst>
        </pc:spChg>
        <pc:spChg chg="mod">
          <ac:chgData name="Josh Hug" userId="e2159f7335c131c2" providerId="LiveId" clId="{1497C504-C598-46AB-A4C0-5BEBE126E81B}" dt="2024-11-12T19:04:56.454" v="7455" actId="20577"/>
          <ac:spMkLst>
            <pc:docMk/>
            <pc:sldMk cId="264609805" sldId="448"/>
            <ac:spMk id="3" creationId="{DB27E80A-E285-8141-159E-51B9C1914BD4}"/>
          </ac:spMkLst>
        </pc:spChg>
        <pc:spChg chg="add mod">
          <ac:chgData name="Josh Hug" userId="e2159f7335c131c2" providerId="LiveId" clId="{1497C504-C598-46AB-A4C0-5BEBE126E81B}" dt="2024-11-12T19:04:42.309" v="7393" actId="255"/>
          <ac:spMkLst>
            <pc:docMk/>
            <pc:sldMk cId="264609805" sldId="448"/>
            <ac:spMk id="8" creationId="{05CF7F65-4D5E-0774-BE85-23B1A3BE5223}"/>
          </ac:spMkLst>
        </pc:spChg>
        <pc:spChg chg="add mod">
          <ac:chgData name="Josh Hug" userId="e2159f7335c131c2" providerId="LiveId" clId="{1497C504-C598-46AB-A4C0-5BEBE126E81B}" dt="2024-11-12T19:04:38.353" v="7392" actId="1038"/>
          <ac:spMkLst>
            <pc:docMk/>
            <pc:sldMk cId="264609805" sldId="448"/>
            <ac:spMk id="10" creationId="{2B6C453A-B88B-6635-1B66-7E445B7D6830}"/>
          </ac:spMkLst>
        </pc:spChg>
        <pc:graphicFrameChg chg="add mod">
          <ac:chgData name="Josh Hug" userId="e2159f7335c131c2" providerId="LiveId" clId="{1497C504-C598-46AB-A4C0-5BEBE126E81B}" dt="2024-11-12T19:03:18.489" v="7270"/>
          <ac:graphicFrameMkLst>
            <pc:docMk/>
            <pc:sldMk cId="264609805" sldId="448"/>
            <ac:graphicFrameMk id="4" creationId="{C71A7A17-7D85-863A-8DBD-918021C7F4DC}"/>
          </ac:graphicFrameMkLst>
        </pc:graphicFrameChg>
        <pc:graphicFrameChg chg="add mod">
          <ac:chgData name="Josh Hug" userId="e2159f7335c131c2" providerId="LiveId" clId="{1497C504-C598-46AB-A4C0-5BEBE126E81B}" dt="2024-11-12T19:03:18.489" v="7270"/>
          <ac:graphicFrameMkLst>
            <pc:docMk/>
            <pc:sldMk cId="264609805" sldId="448"/>
            <ac:graphicFrameMk id="5" creationId="{3C1C51DC-F09A-DAE1-F0C3-5A0AFE099616}"/>
          </ac:graphicFrameMkLst>
        </pc:graphicFrameChg>
        <pc:picChg chg="del">
          <ac:chgData name="Josh Hug" userId="e2159f7335c131c2" providerId="LiveId" clId="{1497C504-C598-46AB-A4C0-5BEBE126E81B}" dt="2024-11-12T18:58:59.277" v="7208" actId="478"/>
          <ac:picMkLst>
            <pc:docMk/>
            <pc:sldMk cId="264609805" sldId="448"/>
            <ac:picMk id="6" creationId="{E7C9160D-027E-623C-FF29-5F2EFA040F3A}"/>
          </ac:picMkLst>
        </pc:picChg>
        <pc:picChg chg="del">
          <ac:chgData name="Josh Hug" userId="e2159f7335c131c2" providerId="LiveId" clId="{1497C504-C598-46AB-A4C0-5BEBE126E81B}" dt="2024-11-12T18:58:58.839" v="7207" actId="478"/>
          <ac:picMkLst>
            <pc:docMk/>
            <pc:sldMk cId="264609805" sldId="448"/>
            <ac:picMk id="7" creationId="{D968B36D-751E-66C9-FB66-12D26D7C1E5A}"/>
          </ac:picMkLst>
        </pc:picChg>
      </pc:sldChg>
      <pc:sldChg chg="addSp modSp new mod">
        <pc:chgData name="Josh Hug" userId="e2159f7335c131c2" providerId="LiveId" clId="{1497C504-C598-46AB-A4C0-5BEBE126E81B}" dt="2024-11-13T00:14:05.159" v="14286" actId="20577"/>
        <pc:sldMkLst>
          <pc:docMk/>
          <pc:sldMk cId="1677053317" sldId="449"/>
        </pc:sldMkLst>
        <pc:spChg chg="mod">
          <ac:chgData name="Josh Hug" userId="e2159f7335c131c2" providerId="LiveId" clId="{1497C504-C598-46AB-A4C0-5BEBE126E81B}" dt="2024-11-12T19:05:19.433" v="7504" actId="20577"/>
          <ac:spMkLst>
            <pc:docMk/>
            <pc:sldMk cId="1677053317" sldId="449"/>
            <ac:spMk id="2" creationId="{3E2350CB-4FB5-5A17-52CE-07BEED79A8C1}"/>
          </ac:spMkLst>
        </pc:spChg>
        <pc:spChg chg="mod">
          <ac:chgData name="Josh Hug" userId="e2159f7335c131c2" providerId="LiveId" clId="{1497C504-C598-46AB-A4C0-5BEBE126E81B}" dt="2024-11-13T00:14:05.159" v="14286" actId="20577"/>
          <ac:spMkLst>
            <pc:docMk/>
            <pc:sldMk cId="1677053317" sldId="449"/>
            <ac:spMk id="3" creationId="{194E1B9A-48D5-4744-1848-83DE59769F36}"/>
          </ac:spMkLst>
        </pc:spChg>
        <pc:picChg chg="add mod">
          <ac:chgData name="Josh Hug" userId="e2159f7335c131c2" providerId="LiveId" clId="{1497C504-C598-46AB-A4C0-5BEBE126E81B}" dt="2024-11-12T19:15:30.494" v="8051" actId="1076"/>
          <ac:picMkLst>
            <pc:docMk/>
            <pc:sldMk cId="1677053317" sldId="449"/>
            <ac:picMk id="5" creationId="{94E0AFF2-EA05-8021-2E92-96F36B727100}"/>
          </ac:picMkLst>
        </pc:picChg>
      </pc:sldChg>
      <pc:sldChg chg="addSp delSp modSp add mod">
        <pc:chgData name="Josh Hug" userId="e2159f7335c131c2" providerId="LiveId" clId="{1497C504-C598-46AB-A4C0-5BEBE126E81B}" dt="2024-11-13T00:14:13.806" v="14299" actId="20577"/>
        <pc:sldMkLst>
          <pc:docMk/>
          <pc:sldMk cId="3134069233" sldId="450"/>
        </pc:sldMkLst>
        <pc:spChg chg="mod">
          <ac:chgData name="Josh Hug" userId="e2159f7335c131c2" providerId="LiveId" clId="{1497C504-C598-46AB-A4C0-5BEBE126E81B}" dt="2024-11-12T19:17:00.345" v="8089" actId="20577"/>
          <ac:spMkLst>
            <pc:docMk/>
            <pc:sldMk cId="3134069233" sldId="450"/>
            <ac:spMk id="2" creationId="{16CC4728-EDAF-AD88-8D42-8D361F3BFDF2}"/>
          </ac:spMkLst>
        </pc:spChg>
        <pc:spChg chg="mod">
          <ac:chgData name="Josh Hug" userId="e2159f7335c131c2" providerId="LiveId" clId="{1497C504-C598-46AB-A4C0-5BEBE126E81B}" dt="2024-11-13T00:14:13.806" v="14299" actId="20577"/>
          <ac:spMkLst>
            <pc:docMk/>
            <pc:sldMk cId="3134069233" sldId="450"/>
            <ac:spMk id="3" creationId="{10B4021E-CC12-3399-0403-37381389FE3F}"/>
          </ac:spMkLst>
        </pc:spChg>
        <pc:spChg chg="add mod">
          <ac:chgData name="Josh Hug" userId="e2159f7335c131c2" providerId="LiveId" clId="{1497C504-C598-46AB-A4C0-5BEBE126E81B}" dt="2024-11-12T19:16:52.525" v="8077" actId="1076"/>
          <ac:spMkLst>
            <pc:docMk/>
            <pc:sldMk cId="3134069233" sldId="450"/>
            <ac:spMk id="8" creationId="{7990FBF5-33DF-6DFE-1EA5-5FAA11C831AD}"/>
          </ac:spMkLst>
        </pc:spChg>
        <pc:picChg chg="del">
          <ac:chgData name="Josh Hug" userId="e2159f7335c131c2" providerId="LiveId" clId="{1497C504-C598-46AB-A4C0-5BEBE126E81B}" dt="2024-11-12T19:10:15.794" v="7770" actId="478"/>
          <ac:picMkLst>
            <pc:docMk/>
            <pc:sldMk cId="3134069233" sldId="450"/>
            <ac:picMk id="5" creationId="{22D8017E-F74B-76B5-6CE9-7BBB951F176C}"/>
          </ac:picMkLst>
        </pc:picChg>
        <pc:picChg chg="add del mod">
          <ac:chgData name="Josh Hug" userId="e2159f7335c131c2" providerId="LiveId" clId="{1497C504-C598-46AB-A4C0-5BEBE126E81B}" dt="2024-11-12T19:15:33.058" v="8052" actId="478"/>
          <ac:picMkLst>
            <pc:docMk/>
            <pc:sldMk cId="3134069233" sldId="450"/>
            <ac:picMk id="6" creationId="{57BA1C61-D9DC-26DD-332D-A0BB2C3090C8}"/>
          </ac:picMkLst>
        </pc:picChg>
        <pc:picChg chg="add mod">
          <ac:chgData name="Josh Hug" userId="e2159f7335c131c2" providerId="LiveId" clId="{1497C504-C598-46AB-A4C0-5BEBE126E81B}" dt="2024-11-12T19:15:50.834" v="8054" actId="14826"/>
          <ac:picMkLst>
            <pc:docMk/>
            <pc:sldMk cId="3134069233" sldId="450"/>
            <ac:picMk id="7" creationId="{ACB25541-1B14-33C1-5205-0E2FE66C83E1}"/>
          </ac:picMkLst>
        </pc:picChg>
        <pc:cxnChg chg="add mod">
          <ac:chgData name="Josh Hug" userId="e2159f7335c131c2" providerId="LiveId" clId="{1497C504-C598-46AB-A4C0-5BEBE126E81B}" dt="2024-11-12T19:16:48.903" v="8076" actId="1035"/>
          <ac:cxnSpMkLst>
            <pc:docMk/>
            <pc:sldMk cId="3134069233" sldId="450"/>
            <ac:cxnSpMk id="10" creationId="{3358F885-6218-CAA4-83E4-839D5906C4F7}"/>
          </ac:cxnSpMkLst>
        </pc:cxnChg>
      </pc:sldChg>
      <pc:sldChg chg="add del">
        <pc:chgData name="Josh Hug" userId="e2159f7335c131c2" providerId="LiveId" clId="{1497C504-C598-46AB-A4C0-5BEBE126E81B}" dt="2024-11-13T00:11:29.492" v="14177" actId="47"/>
        <pc:sldMkLst>
          <pc:docMk/>
          <pc:sldMk cId="3477569787" sldId="451"/>
        </pc:sldMkLst>
      </pc:sldChg>
      <pc:sldChg chg="add del">
        <pc:chgData name="Josh Hug" userId="e2159f7335c131c2" providerId="LiveId" clId="{1497C504-C598-46AB-A4C0-5BEBE126E81B}" dt="2024-11-13T00:12:32.880" v="14181"/>
        <pc:sldMkLst>
          <pc:docMk/>
          <pc:sldMk cId="2313674881" sldId="452"/>
        </pc:sldMkLst>
      </pc:sldChg>
      <pc:sldChg chg="add">
        <pc:chgData name="Josh Hug" userId="e2159f7335c131c2" providerId="LiveId" clId="{1497C504-C598-46AB-A4C0-5BEBE126E81B}" dt="2024-11-13T00:13:19.085" v="14222"/>
        <pc:sldMkLst>
          <pc:docMk/>
          <pc:sldMk cId="2559610752" sldId="452"/>
        </pc:sldMkLst>
      </pc:sldChg>
      <pc:sldChg chg="modSp add del mod">
        <pc:chgData name="Josh Hug" userId="e2159f7335c131c2" providerId="LiveId" clId="{1497C504-C598-46AB-A4C0-5BEBE126E81B}" dt="2024-11-13T00:13:15.823" v="14221" actId="2696"/>
        <pc:sldMkLst>
          <pc:docMk/>
          <pc:sldMk cId="4086878812" sldId="452"/>
        </pc:sldMkLst>
        <pc:spChg chg="mod">
          <ac:chgData name="Josh Hug" userId="e2159f7335c131c2" providerId="LiveId" clId="{1497C504-C598-46AB-A4C0-5BEBE126E81B}" dt="2024-11-13T00:13:14.327" v="14220" actId="20577"/>
          <ac:spMkLst>
            <pc:docMk/>
            <pc:sldMk cId="4086878812" sldId="452"/>
            <ac:spMk id="2" creationId="{68A36833-6C3D-32B4-4895-FC23CFB809F5}"/>
          </ac:spMkLst>
        </pc:spChg>
      </pc:sldChg>
      <pc:sldChg chg="addSp delSp modSp add del mod">
        <pc:chgData name="Josh Hug" userId="e2159f7335c131c2" providerId="LiveId" clId="{1497C504-C598-46AB-A4C0-5BEBE126E81B}" dt="2024-11-13T00:11:37.883" v="14178" actId="2696"/>
        <pc:sldMkLst>
          <pc:docMk/>
          <pc:sldMk cId="4125432564" sldId="452"/>
        </pc:sldMkLst>
        <pc:spChg chg="mod">
          <ac:chgData name="Josh Hug" userId="e2159f7335c131c2" providerId="LiveId" clId="{1497C504-C598-46AB-A4C0-5BEBE126E81B}" dt="2024-11-13T00:04:05.637" v="13779" actId="20577"/>
          <ac:spMkLst>
            <pc:docMk/>
            <pc:sldMk cId="4125432564" sldId="452"/>
            <ac:spMk id="2" creationId="{C45E357E-8583-AF91-6005-433165103FB5}"/>
          </ac:spMkLst>
        </pc:spChg>
        <pc:spChg chg="mod">
          <ac:chgData name="Josh Hug" userId="e2159f7335c131c2" providerId="LiveId" clId="{1497C504-C598-46AB-A4C0-5BEBE126E81B}" dt="2024-11-13T00:08:16.321" v="14065" actId="20577"/>
          <ac:spMkLst>
            <pc:docMk/>
            <pc:sldMk cId="4125432564" sldId="452"/>
            <ac:spMk id="3" creationId="{795E54E1-8460-7567-4144-9F38785AEBB3}"/>
          </ac:spMkLst>
        </pc:spChg>
        <pc:spChg chg="del">
          <ac:chgData name="Josh Hug" userId="e2159f7335c131c2" providerId="LiveId" clId="{1497C504-C598-46AB-A4C0-5BEBE126E81B}" dt="2024-11-13T00:08:00.167" v="14054" actId="478"/>
          <ac:spMkLst>
            <pc:docMk/>
            <pc:sldMk cId="4125432564" sldId="452"/>
            <ac:spMk id="5" creationId="{CB989892-D54A-1238-1351-FE062F3E79CC}"/>
          </ac:spMkLst>
        </pc:spChg>
        <pc:spChg chg="add del mod">
          <ac:chgData name="Josh Hug" userId="e2159f7335c131c2" providerId="LiveId" clId="{1497C504-C598-46AB-A4C0-5BEBE126E81B}" dt="2024-11-13T00:08:10.918" v="14057" actId="478"/>
          <ac:spMkLst>
            <pc:docMk/>
            <pc:sldMk cId="4125432564" sldId="452"/>
            <ac:spMk id="6" creationId="{E95B8B0F-B218-ED33-D963-A44C9AB8B753}"/>
          </ac:spMkLst>
        </pc:spChg>
        <pc:spChg chg="add mod">
          <ac:chgData name="Josh Hug" userId="e2159f7335c131c2" providerId="LiveId" clId="{1497C504-C598-46AB-A4C0-5BEBE126E81B}" dt="2024-11-13T00:10:28.623" v="14164" actId="1076"/>
          <ac:spMkLst>
            <pc:docMk/>
            <pc:sldMk cId="4125432564" sldId="452"/>
            <ac:spMk id="7" creationId="{039EEA08-4A1E-32DA-FD30-C6FAF957AA95}"/>
          </ac:spMkLst>
        </pc:spChg>
        <pc:spChg chg="add mod">
          <ac:chgData name="Josh Hug" userId="e2159f7335c131c2" providerId="LiveId" clId="{1497C504-C598-46AB-A4C0-5BEBE126E81B}" dt="2024-11-13T00:10:25.923" v="14163" actId="1076"/>
          <ac:spMkLst>
            <pc:docMk/>
            <pc:sldMk cId="4125432564" sldId="452"/>
            <ac:spMk id="8" creationId="{0F1F50CF-D2DD-5410-31C1-541C673C6F77}"/>
          </ac:spMkLst>
        </pc:spChg>
        <pc:spChg chg="add mod">
          <ac:chgData name="Josh Hug" userId="e2159f7335c131c2" providerId="LiveId" clId="{1497C504-C598-46AB-A4C0-5BEBE126E81B}" dt="2024-11-13T00:10:50.051" v="14168" actId="207"/>
          <ac:spMkLst>
            <pc:docMk/>
            <pc:sldMk cId="4125432564" sldId="452"/>
            <ac:spMk id="9" creationId="{6AF152C1-093D-CA1A-B2E2-2B5614BAB6D2}"/>
          </ac:spMkLst>
        </pc:spChg>
        <pc:spChg chg="add mod">
          <ac:chgData name="Josh Hug" userId="e2159f7335c131c2" providerId="LiveId" clId="{1497C504-C598-46AB-A4C0-5BEBE126E81B}" dt="2024-11-13T00:11:22.343" v="14176" actId="1076"/>
          <ac:spMkLst>
            <pc:docMk/>
            <pc:sldMk cId="4125432564" sldId="452"/>
            <ac:spMk id="11" creationId="{368E0A8C-7142-C7E6-1149-896C78695FB1}"/>
          </ac:spMkLst>
        </pc:spChg>
        <pc:spChg chg="add mod">
          <ac:chgData name="Josh Hug" userId="e2159f7335c131c2" providerId="LiveId" clId="{1497C504-C598-46AB-A4C0-5BEBE126E81B}" dt="2024-11-13T00:11:13.136" v="14174" actId="13822"/>
          <ac:spMkLst>
            <pc:docMk/>
            <pc:sldMk cId="4125432564" sldId="452"/>
            <ac:spMk id="12" creationId="{9ACB67BC-092F-661E-1BC6-0D2FBB0E61F9}"/>
          </ac:spMkLst>
        </pc:spChg>
      </pc:sldChg>
      <pc:sldChg chg="addSp delSp modSp add mod">
        <pc:chgData name="Josh Hug" userId="e2159f7335c131c2" providerId="LiveId" clId="{1497C504-C598-46AB-A4C0-5BEBE126E81B}" dt="2024-11-13T00:19:22.239" v="14620"/>
        <pc:sldMkLst>
          <pc:docMk/>
          <pc:sldMk cId="283737335" sldId="453"/>
        </pc:sldMkLst>
        <pc:spChg chg="mod">
          <ac:chgData name="Josh Hug" userId="e2159f7335c131c2" providerId="LiveId" clId="{1497C504-C598-46AB-A4C0-5BEBE126E81B}" dt="2024-11-13T00:19:22.239" v="14620"/>
          <ac:spMkLst>
            <pc:docMk/>
            <pc:sldMk cId="283737335" sldId="453"/>
            <ac:spMk id="3" creationId="{6DB5CC56-445D-329C-8202-412EB1505C08}"/>
          </ac:spMkLst>
        </pc:spChg>
        <pc:spChg chg="add del mod">
          <ac:chgData name="Josh Hug" userId="e2159f7335c131c2" providerId="LiveId" clId="{1497C504-C598-46AB-A4C0-5BEBE126E81B}" dt="2024-11-12T22:03:02.729" v="9501" actId="478"/>
          <ac:spMkLst>
            <pc:docMk/>
            <pc:sldMk cId="283737335" sldId="453"/>
            <ac:spMk id="5" creationId="{9E064B52-108E-D4DF-AE6F-C514DA4A817E}"/>
          </ac:spMkLst>
        </pc:spChg>
        <pc:spChg chg="add del mod">
          <ac:chgData name="Josh Hug" userId="e2159f7335c131c2" providerId="LiveId" clId="{1497C504-C598-46AB-A4C0-5BEBE126E81B}" dt="2024-11-12T22:04:21.606" v="9551" actId="478"/>
          <ac:spMkLst>
            <pc:docMk/>
            <pc:sldMk cId="283737335" sldId="453"/>
            <ac:spMk id="6" creationId="{C03C1F81-6279-0775-EBBD-B88576674901}"/>
          </ac:spMkLst>
        </pc:spChg>
        <pc:spChg chg="add mod">
          <ac:chgData name="Josh Hug" userId="e2159f7335c131c2" providerId="LiveId" clId="{1497C504-C598-46AB-A4C0-5BEBE126E81B}" dt="2024-11-13T00:05:58.023" v="13936" actId="1076"/>
          <ac:spMkLst>
            <pc:docMk/>
            <pc:sldMk cId="283737335" sldId="453"/>
            <ac:spMk id="7" creationId="{28C51E49-352F-D4A8-99EF-0DB9B70FDB86}"/>
          </ac:spMkLst>
        </pc:spChg>
        <pc:spChg chg="add mod">
          <ac:chgData name="Josh Hug" userId="e2159f7335c131c2" providerId="LiveId" clId="{1497C504-C598-46AB-A4C0-5BEBE126E81B}" dt="2024-11-13T00:05:58.023" v="13936" actId="1076"/>
          <ac:spMkLst>
            <pc:docMk/>
            <pc:sldMk cId="283737335" sldId="453"/>
            <ac:spMk id="8" creationId="{A9A4B459-5F7B-5A60-6EC0-E4174C49983E}"/>
          </ac:spMkLst>
        </pc:spChg>
      </pc:sldChg>
      <pc:sldChg chg="modSp add mod modAnim">
        <pc:chgData name="Josh Hug" userId="e2159f7335c131c2" providerId="LiveId" clId="{1497C504-C598-46AB-A4C0-5BEBE126E81B}" dt="2024-11-13T00:22:43.385" v="14868"/>
        <pc:sldMkLst>
          <pc:docMk/>
          <pc:sldMk cId="1410552927" sldId="454"/>
        </pc:sldMkLst>
        <pc:spChg chg="mod">
          <ac:chgData name="Josh Hug" userId="e2159f7335c131c2" providerId="LiveId" clId="{1497C504-C598-46AB-A4C0-5BEBE126E81B}" dt="2024-11-13T00:12:53.919" v="14206" actId="20577"/>
          <ac:spMkLst>
            <pc:docMk/>
            <pc:sldMk cId="1410552927" sldId="454"/>
            <ac:spMk id="2" creationId="{32E55CA5-8C51-C17C-5DDE-39479ADDFFD2}"/>
          </ac:spMkLst>
        </pc:spChg>
      </pc:sldChg>
      <pc:sldChg chg="del ord">
        <pc:chgData name="Josh Hug" userId="e2159f7335c131c2" providerId="LiveId" clId="{1497C504-C598-46AB-A4C0-5BEBE126E81B}" dt="2024-11-13T00:11:37.883" v="14178" actId="2696"/>
        <pc:sldMkLst>
          <pc:docMk/>
          <pc:sldMk cId="1479944381" sldId="454"/>
        </pc:sldMkLst>
      </pc:sldChg>
      <pc:sldChg chg="add del">
        <pc:chgData name="Josh Hug" userId="e2159f7335c131c2" providerId="LiveId" clId="{1497C504-C598-46AB-A4C0-5BEBE126E81B}" dt="2024-11-13T00:12:44.839" v="14183" actId="2696"/>
        <pc:sldMkLst>
          <pc:docMk/>
          <pc:sldMk cId="2550268706" sldId="454"/>
        </pc:sldMkLst>
      </pc:sldChg>
      <pc:sldChg chg="add del">
        <pc:chgData name="Josh Hug" userId="e2159f7335c131c2" providerId="LiveId" clId="{1497C504-C598-46AB-A4C0-5BEBE126E81B}" dt="2024-11-13T00:12:32.880" v="14181"/>
        <pc:sldMkLst>
          <pc:docMk/>
          <pc:sldMk cId="3530127456" sldId="454"/>
        </pc:sldMkLst>
      </pc:sldChg>
      <pc:sldChg chg="addSp delSp modSp add mod modAnim">
        <pc:chgData name="Josh Hug" userId="e2159f7335c131c2" providerId="LiveId" clId="{1497C504-C598-46AB-A4C0-5BEBE126E81B}" dt="2024-11-13T00:31:30.301" v="14879"/>
        <pc:sldMkLst>
          <pc:docMk/>
          <pc:sldMk cId="1586058693" sldId="455"/>
        </pc:sldMkLst>
        <pc:spChg chg="mod">
          <ac:chgData name="Josh Hug" userId="e2159f7335c131c2" providerId="LiveId" clId="{1497C504-C598-46AB-A4C0-5BEBE126E81B}" dt="2024-11-13T00:31:30.301" v="14879"/>
          <ac:spMkLst>
            <pc:docMk/>
            <pc:sldMk cId="1586058693" sldId="455"/>
            <ac:spMk id="2" creationId="{BBE8F109-11FB-7C5E-06F5-D9CD5ED7DC0A}"/>
          </ac:spMkLst>
        </pc:spChg>
        <pc:spChg chg="mod">
          <ac:chgData name="Josh Hug" userId="e2159f7335c131c2" providerId="LiveId" clId="{1497C504-C598-46AB-A4C0-5BEBE126E81B}" dt="2024-11-12T22:47:51.341" v="10030"/>
          <ac:spMkLst>
            <pc:docMk/>
            <pc:sldMk cId="1586058693" sldId="455"/>
            <ac:spMk id="3" creationId="{55BB226A-8B4E-A910-CBD4-8027C3625D39}"/>
          </ac:spMkLst>
        </pc:spChg>
        <pc:spChg chg="del">
          <ac:chgData name="Josh Hug" userId="e2159f7335c131c2" providerId="LiveId" clId="{1497C504-C598-46AB-A4C0-5BEBE126E81B}" dt="2024-11-12T22:47:56.650" v="10031" actId="478"/>
          <ac:spMkLst>
            <pc:docMk/>
            <pc:sldMk cId="1586058693" sldId="455"/>
            <ac:spMk id="4" creationId="{904BF913-75EF-DF15-6B82-C0D4893A8F0E}"/>
          </ac:spMkLst>
        </pc:spChg>
        <pc:spChg chg="add mod">
          <ac:chgData name="Josh Hug" userId="e2159f7335c131c2" providerId="LiveId" clId="{1497C504-C598-46AB-A4C0-5BEBE126E81B}" dt="2024-11-12T22:47:56.866" v="10032"/>
          <ac:spMkLst>
            <pc:docMk/>
            <pc:sldMk cId="1586058693" sldId="455"/>
            <ac:spMk id="5" creationId="{77D92B9C-3B5D-F149-6965-E1B525A3E67F}"/>
          </ac:spMkLst>
        </pc:spChg>
      </pc:sldChg>
      <pc:sldChg chg="addSp delSp modSp add mod">
        <pc:chgData name="Josh Hug" userId="e2159f7335c131c2" providerId="LiveId" clId="{1497C504-C598-46AB-A4C0-5BEBE126E81B}" dt="2024-11-13T00:33:56.167" v="14927" actId="14100"/>
        <pc:sldMkLst>
          <pc:docMk/>
          <pc:sldMk cId="1792543410" sldId="456"/>
        </pc:sldMkLst>
        <pc:spChg chg="mod">
          <ac:chgData name="Josh Hug" userId="e2159f7335c131c2" providerId="LiveId" clId="{1497C504-C598-46AB-A4C0-5BEBE126E81B}" dt="2024-11-13T00:33:37.719" v="14923" actId="20577"/>
          <ac:spMkLst>
            <pc:docMk/>
            <pc:sldMk cId="1792543410" sldId="456"/>
            <ac:spMk id="3" creationId="{8869FA36-25D0-38E5-D166-F11D4747C649}"/>
          </ac:spMkLst>
        </pc:spChg>
        <pc:spChg chg="mod">
          <ac:chgData name="Josh Hug" userId="e2159f7335c131c2" providerId="LiveId" clId="{1497C504-C598-46AB-A4C0-5BEBE126E81B}" dt="2024-11-12T23:12:13.532" v="11388" actId="20577"/>
          <ac:spMkLst>
            <pc:docMk/>
            <pc:sldMk cId="1792543410" sldId="456"/>
            <ac:spMk id="4" creationId="{215BC598-0548-0F5E-2819-F300597D266D}"/>
          </ac:spMkLst>
        </pc:spChg>
        <pc:picChg chg="add del mod">
          <ac:chgData name="Josh Hug" userId="e2159f7335c131c2" providerId="LiveId" clId="{1497C504-C598-46AB-A4C0-5BEBE126E81B}" dt="2024-11-13T00:33:52.233" v="14924" actId="478"/>
          <ac:picMkLst>
            <pc:docMk/>
            <pc:sldMk cId="1792543410" sldId="456"/>
            <ac:picMk id="6" creationId="{FC60A18D-C682-5661-0A6B-42D07D92F5DF}"/>
          </ac:picMkLst>
        </pc:picChg>
        <pc:picChg chg="add mod">
          <ac:chgData name="Josh Hug" userId="e2159f7335c131c2" providerId="LiveId" clId="{1497C504-C598-46AB-A4C0-5BEBE126E81B}" dt="2024-11-13T00:33:56.167" v="14927" actId="14100"/>
          <ac:picMkLst>
            <pc:docMk/>
            <pc:sldMk cId="1792543410" sldId="456"/>
            <ac:picMk id="8" creationId="{E0AE8FF8-1F4D-54C0-A8EC-E91B1066BD5F}"/>
          </ac:picMkLst>
        </pc:picChg>
      </pc:sldChg>
      <pc:sldChg chg="addSp delSp modSp add mod modAnim">
        <pc:chgData name="Josh Hug" userId="e2159f7335c131c2" providerId="LiveId" clId="{1497C504-C598-46AB-A4C0-5BEBE126E81B}" dt="2024-11-13T00:36:13.230" v="14948"/>
        <pc:sldMkLst>
          <pc:docMk/>
          <pc:sldMk cId="2333529741" sldId="457"/>
        </pc:sldMkLst>
        <pc:spChg chg="mod">
          <ac:chgData name="Josh Hug" userId="e2159f7335c131c2" providerId="LiveId" clId="{1497C504-C598-46AB-A4C0-5BEBE126E81B}" dt="2024-11-13T00:35:41.735" v="14942" actId="20577"/>
          <ac:spMkLst>
            <pc:docMk/>
            <pc:sldMk cId="2333529741" sldId="457"/>
            <ac:spMk id="3" creationId="{463C4900-A97C-6402-79F9-812258DBB6AB}"/>
          </ac:spMkLst>
        </pc:spChg>
        <pc:spChg chg="mod">
          <ac:chgData name="Josh Hug" userId="e2159f7335c131c2" providerId="LiveId" clId="{1497C504-C598-46AB-A4C0-5BEBE126E81B}" dt="2024-11-12T23:11:01.737" v="11371" actId="20577"/>
          <ac:spMkLst>
            <pc:docMk/>
            <pc:sldMk cId="2333529741" sldId="457"/>
            <ac:spMk id="4" creationId="{CF985878-D791-9231-3065-5C543ABE0F80}"/>
          </ac:spMkLst>
        </pc:spChg>
        <pc:spChg chg="add del">
          <ac:chgData name="Josh Hug" userId="e2159f7335c131c2" providerId="LiveId" clId="{1497C504-C598-46AB-A4C0-5BEBE126E81B}" dt="2024-11-12T22:49:34.376" v="10191" actId="22"/>
          <ac:spMkLst>
            <pc:docMk/>
            <pc:sldMk cId="2333529741" sldId="457"/>
            <ac:spMk id="6" creationId="{7715C253-30B0-84A5-D4FE-61B8A221F313}"/>
          </ac:spMkLst>
        </pc:spChg>
        <pc:graphicFrameChg chg="add mod modGraphic">
          <ac:chgData name="Josh Hug" userId="e2159f7335c131c2" providerId="LiveId" clId="{1497C504-C598-46AB-A4C0-5BEBE126E81B}" dt="2024-11-12T23:04:59.465" v="11154" actId="20577"/>
          <ac:graphicFrameMkLst>
            <pc:docMk/>
            <pc:sldMk cId="2333529741" sldId="457"/>
            <ac:graphicFrameMk id="7" creationId="{474441C9-D6FC-9DDF-3B7A-46553607E893}"/>
          </ac:graphicFrameMkLst>
        </pc:graphicFrameChg>
      </pc:sldChg>
      <pc:sldChg chg="modSp add del mod">
        <pc:chgData name="Josh Hug" userId="e2159f7335c131c2" providerId="LiveId" clId="{1497C504-C598-46AB-A4C0-5BEBE126E81B}" dt="2024-11-13T00:40:47.020" v="15334" actId="47"/>
        <pc:sldMkLst>
          <pc:docMk/>
          <pc:sldMk cId="252725253" sldId="458"/>
        </pc:sldMkLst>
        <pc:spChg chg="mod">
          <ac:chgData name="Josh Hug" userId="e2159f7335c131c2" providerId="LiveId" clId="{1497C504-C598-46AB-A4C0-5BEBE126E81B}" dt="2024-11-13T00:40:38.681" v="15324" actId="20577"/>
          <ac:spMkLst>
            <pc:docMk/>
            <pc:sldMk cId="252725253" sldId="458"/>
            <ac:spMk id="2" creationId="{19B9CDD5-7684-109C-CE91-49B67A1682FF}"/>
          </ac:spMkLst>
        </pc:spChg>
      </pc:sldChg>
      <pc:sldChg chg="addSp modSp new del mod">
        <pc:chgData name="Josh Hug" userId="e2159f7335c131c2" providerId="LiveId" clId="{1497C504-C598-46AB-A4C0-5BEBE126E81B}" dt="2024-11-13T00:40:47.020" v="15334" actId="47"/>
        <pc:sldMkLst>
          <pc:docMk/>
          <pc:sldMk cId="521948342" sldId="459"/>
        </pc:sldMkLst>
        <pc:spChg chg="mod">
          <ac:chgData name="Josh Hug" userId="e2159f7335c131c2" providerId="LiveId" clId="{1497C504-C598-46AB-A4C0-5BEBE126E81B}" dt="2024-11-12T22:56:56.993" v="10461" actId="20577"/>
          <ac:spMkLst>
            <pc:docMk/>
            <pc:sldMk cId="521948342" sldId="459"/>
            <ac:spMk id="3" creationId="{5EF1CBF2-C972-0CEF-C5E6-8FB68668D289}"/>
          </ac:spMkLst>
        </pc:spChg>
        <pc:spChg chg="add mod">
          <ac:chgData name="Josh Hug" userId="e2159f7335c131c2" providerId="LiveId" clId="{1497C504-C598-46AB-A4C0-5BEBE126E81B}" dt="2024-11-12T22:57:30.710" v="10518" actId="1076"/>
          <ac:spMkLst>
            <pc:docMk/>
            <pc:sldMk cId="521948342" sldId="459"/>
            <ac:spMk id="5" creationId="{D82F330A-15E0-EBEC-DB90-4F53524F1F15}"/>
          </ac:spMkLst>
        </pc:spChg>
      </pc:sldChg>
      <pc:sldChg chg="modSp new del mod">
        <pc:chgData name="Josh Hug" userId="e2159f7335c131c2" providerId="LiveId" clId="{1497C504-C598-46AB-A4C0-5BEBE126E81B}" dt="2024-11-13T00:40:47.020" v="15334" actId="47"/>
        <pc:sldMkLst>
          <pc:docMk/>
          <pc:sldMk cId="3932839819" sldId="460"/>
        </pc:sldMkLst>
        <pc:spChg chg="mod">
          <ac:chgData name="Josh Hug" userId="e2159f7335c131c2" providerId="LiveId" clId="{1497C504-C598-46AB-A4C0-5BEBE126E81B}" dt="2024-11-12T22:59:53.465" v="10554" actId="20577"/>
          <ac:spMkLst>
            <pc:docMk/>
            <pc:sldMk cId="3932839819" sldId="460"/>
            <ac:spMk id="2" creationId="{4AC96137-9DE5-A8C3-C439-97091D1BB77E}"/>
          </ac:spMkLst>
        </pc:spChg>
        <pc:spChg chg="mod">
          <ac:chgData name="Josh Hug" userId="e2159f7335c131c2" providerId="LiveId" clId="{1497C504-C598-46AB-A4C0-5BEBE126E81B}" dt="2024-11-12T23:03:46.125" v="11130" actId="5793"/>
          <ac:spMkLst>
            <pc:docMk/>
            <pc:sldMk cId="3932839819" sldId="460"/>
            <ac:spMk id="3" creationId="{9D92173C-BAE5-9C4C-D4C6-64DCDCB3AD10}"/>
          </ac:spMkLst>
        </pc:spChg>
      </pc:sldChg>
      <pc:sldChg chg="addSp delSp modSp add mod modAnim">
        <pc:chgData name="Josh Hug" userId="e2159f7335c131c2" providerId="LiveId" clId="{1497C504-C598-46AB-A4C0-5BEBE126E81B}" dt="2024-11-13T00:36:26.405" v="14952"/>
        <pc:sldMkLst>
          <pc:docMk/>
          <pc:sldMk cId="3960834763" sldId="461"/>
        </pc:sldMkLst>
        <pc:spChg chg="mod">
          <ac:chgData name="Josh Hug" userId="e2159f7335c131c2" providerId="LiveId" clId="{1497C504-C598-46AB-A4C0-5BEBE126E81B}" dt="2024-11-12T23:06:37.214" v="11330" actId="20577"/>
          <ac:spMkLst>
            <pc:docMk/>
            <pc:sldMk cId="3960834763" sldId="461"/>
            <ac:spMk id="3" creationId="{66AC6FFF-6469-D017-0578-998CAB343BFC}"/>
          </ac:spMkLst>
        </pc:spChg>
        <pc:spChg chg="mod">
          <ac:chgData name="Josh Hug" userId="e2159f7335c131c2" providerId="LiveId" clId="{1497C504-C598-46AB-A4C0-5BEBE126E81B}" dt="2024-11-12T23:12:17.894" v="11392" actId="20577"/>
          <ac:spMkLst>
            <pc:docMk/>
            <pc:sldMk cId="3960834763" sldId="461"/>
            <ac:spMk id="4" creationId="{F94E6120-5722-461A-8A64-37DDA57D4A7F}"/>
          </ac:spMkLst>
        </pc:spChg>
        <pc:spChg chg="add mod">
          <ac:chgData name="Josh Hug" userId="e2159f7335c131c2" providerId="LiveId" clId="{1497C504-C598-46AB-A4C0-5BEBE126E81B}" dt="2024-11-12T23:12:33.673" v="11398" actId="20577"/>
          <ac:spMkLst>
            <pc:docMk/>
            <pc:sldMk cId="3960834763" sldId="461"/>
            <ac:spMk id="5" creationId="{B95B3FEA-01C5-0069-6D08-4A3462B5F52B}"/>
          </ac:spMkLst>
        </pc:spChg>
        <pc:spChg chg="add mod">
          <ac:chgData name="Josh Hug" userId="e2159f7335c131c2" providerId="LiveId" clId="{1497C504-C598-46AB-A4C0-5BEBE126E81B}" dt="2024-11-12T23:12:52.977" v="11403" actId="1076"/>
          <ac:spMkLst>
            <pc:docMk/>
            <pc:sldMk cId="3960834763" sldId="461"/>
            <ac:spMk id="6" creationId="{AE99CA99-A6FB-0878-58A8-A0A56478B0A4}"/>
          </ac:spMkLst>
        </pc:spChg>
        <pc:spChg chg="add mod">
          <ac:chgData name="Josh Hug" userId="e2159f7335c131c2" providerId="LiveId" clId="{1497C504-C598-46AB-A4C0-5BEBE126E81B}" dt="2024-11-12T23:13:05.278" v="11408" actId="20577"/>
          <ac:spMkLst>
            <pc:docMk/>
            <pc:sldMk cId="3960834763" sldId="461"/>
            <ac:spMk id="8" creationId="{1EE3AE16-86BE-79F9-4ADD-9B6768A1D14D}"/>
          </ac:spMkLst>
        </pc:spChg>
        <pc:spChg chg="add mod">
          <ac:chgData name="Josh Hug" userId="e2159f7335c131c2" providerId="LiveId" clId="{1497C504-C598-46AB-A4C0-5BEBE126E81B}" dt="2024-11-12T23:13:17.417" v="11416" actId="1076"/>
          <ac:spMkLst>
            <pc:docMk/>
            <pc:sldMk cId="3960834763" sldId="461"/>
            <ac:spMk id="9" creationId="{5B6C2F5D-841A-F8CA-006E-BF8718977C7F}"/>
          </ac:spMkLst>
        </pc:spChg>
        <pc:graphicFrameChg chg="del">
          <ac:chgData name="Josh Hug" userId="e2159f7335c131c2" providerId="LiveId" clId="{1497C504-C598-46AB-A4C0-5BEBE126E81B}" dt="2024-11-12T23:06:19.980" v="11294" actId="478"/>
          <ac:graphicFrameMkLst>
            <pc:docMk/>
            <pc:sldMk cId="3960834763" sldId="461"/>
            <ac:graphicFrameMk id="7" creationId="{E21BAA28-08BD-B9B3-7835-0F14804B5890}"/>
          </ac:graphicFrameMkLst>
        </pc:graphicFrameChg>
      </pc:sldChg>
      <pc:sldChg chg="addSp delSp modSp new mod">
        <pc:chgData name="Josh Hug" userId="e2159f7335c131c2" providerId="LiveId" clId="{1497C504-C598-46AB-A4C0-5BEBE126E81B}" dt="2024-11-13T00:36:39.527" v="15025" actId="20577"/>
        <pc:sldMkLst>
          <pc:docMk/>
          <pc:sldMk cId="3318831894" sldId="462"/>
        </pc:sldMkLst>
        <pc:spChg chg="mod">
          <ac:chgData name="Josh Hug" userId="e2159f7335c131c2" providerId="LiveId" clId="{1497C504-C598-46AB-A4C0-5BEBE126E81B}" dt="2024-11-12T23:13:32.026" v="11515" actId="20577"/>
          <ac:spMkLst>
            <pc:docMk/>
            <pc:sldMk cId="3318831894" sldId="462"/>
            <ac:spMk id="2" creationId="{E6CD6FE0-0C63-75B2-D74C-AF9F1227D3BE}"/>
          </ac:spMkLst>
        </pc:spChg>
        <pc:spChg chg="mod">
          <ac:chgData name="Josh Hug" userId="e2159f7335c131c2" providerId="LiveId" clId="{1497C504-C598-46AB-A4C0-5BEBE126E81B}" dt="2024-11-13T00:36:39.527" v="15025" actId="20577"/>
          <ac:spMkLst>
            <pc:docMk/>
            <pc:sldMk cId="3318831894" sldId="462"/>
            <ac:spMk id="3" creationId="{A575C108-C28A-7B1A-73EA-27A3EBF4F96F}"/>
          </ac:spMkLst>
        </pc:spChg>
        <pc:spChg chg="add mod">
          <ac:chgData name="Josh Hug" userId="e2159f7335c131c2" providerId="LiveId" clId="{1497C504-C598-46AB-A4C0-5BEBE126E81B}" dt="2024-11-12T23:15:27.124" v="11748" actId="1076"/>
          <ac:spMkLst>
            <pc:docMk/>
            <pc:sldMk cId="3318831894" sldId="462"/>
            <ac:spMk id="5" creationId="{D1432A18-C48E-0A0D-2B71-7526EE7657C0}"/>
          </ac:spMkLst>
        </pc:spChg>
        <pc:spChg chg="add del mod">
          <ac:chgData name="Josh Hug" userId="e2159f7335c131c2" providerId="LiveId" clId="{1497C504-C598-46AB-A4C0-5BEBE126E81B}" dt="2024-11-12T23:15:32.939" v="11751" actId="478"/>
          <ac:spMkLst>
            <pc:docMk/>
            <pc:sldMk cId="3318831894" sldId="462"/>
            <ac:spMk id="6" creationId="{3E7C361D-7AA8-19A4-134B-1BDB0ED50A93}"/>
          </ac:spMkLst>
        </pc:spChg>
      </pc:sldChg>
      <pc:sldChg chg="modSp add mod modAnim">
        <pc:chgData name="Josh Hug" userId="e2159f7335c131c2" providerId="LiveId" clId="{1497C504-C598-46AB-A4C0-5BEBE126E81B}" dt="2024-11-13T00:36:48.605" v="15028"/>
        <pc:sldMkLst>
          <pc:docMk/>
          <pc:sldMk cId="2429060734" sldId="463"/>
        </pc:sldMkLst>
        <pc:spChg chg="mod">
          <ac:chgData name="Josh Hug" userId="e2159f7335c131c2" providerId="LiveId" clId="{1497C504-C598-46AB-A4C0-5BEBE126E81B}" dt="2024-11-12T23:17:15.549" v="11923" actId="20577"/>
          <ac:spMkLst>
            <pc:docMk/>
            <pc:sldMk cId="2429060734" sldId="463"/>
            <ac:spMk id="3" creationId="{7F38A86A-3AF1-3C92-4511-16EA35C3609A}"/>
          </ac:spMkLst>
        </pc:spChg>
      </pc:sldChg>
      <pc:sldChg chg="modSp add mod">
        <pc:chgData name="Josh Hug" userId="e2159f7335c131c2" providerId="LiveId" clId="{1497C504-C598-46AB-A4C0-5BEBE126E81B}" dt="2024-11-12T23:19:01.824" v="12204" actId="20577"/>
        <pc:sldMkLst>
          <pc:docMk/>
          <pc:sldMk cId="1926118399" sldId="464"/>
        </pc:sldMkLst>
        <pc:spChg chg="mod">
          <ac:chgData name="Josh Hug" userId="e2159f7335c131c2" providerId="LiveId" clId="{1497C504-C598-46AB-A4C0-5BEBE126E81B}" dt="2024-11-12T23:19:01.824" v="12204" actId="20577"/>
          <ac:spMkLst>
            <pc:docMk/>
            <pc:sldMk cId="1926118399" sldId="464"/>
            <ac:spMk id="3" creationId="{8E7F56FF-3A3C-798C-9CBA-D8A0E0FF2F6C}"/>
          </ac:spMkLst>
        </pc:spChg>
        <pc:spChg chg="mod">
          <ac:chgData name="Josh Hug" userId="e2159f7335c131c2" providerId="LiveId" clId="{1497C504-C598-46AB-A4C0-5BEBE126E81B}" dt="2024-11-12T23:17:09.039" v="11904" actId="20577"/>
          <ac:spMkLst>
            <pc:docMk/>
            <pc:sldMk cId="1926118399" sldId="464"/>
            <ac:spMk id="5" creationId="{BE99AA27-D128-E9AD-C666-2C588B585F0B}"/>
          </ac:spMkLst>
        </pc:spChg>
      </pc:sldChg>
      <pc:sldChg chg="addSp modSp add mod modAnim">
        <pc:chgData name="Josh Hug" userId="e2159f7335c131c2" providerId="LiveId" clId="{1497C504-C598-46AB-A4C0-5BEBE126E81B}" dt="2024-11-13T00:39:16.796" v="15309"/>
        <pc:sldMkLst>
          <pc:docMk/>
          <pc:sldMk cId="2762240956" sldId="465"/>
        </pc:sldMkLst>
        <pc:spChg chg="mod">
          <ac:chgData name="Josh Hug" userId="e2159f7335c131c2" providerId="LiveId" clId="{1497C504-C598-46AB-A4C0-5BEBE126E81B}" dt="2024-11-13T00:38:50.324" v="15303" actId="20577"/>
          <ac:spMkLst>
            <pc:docMk/>
            <pc:sldMk cId="2762240956" sldId="465"/>
            <ac:spMk id="3" creationId="{9C06325C-9F97-51ED-5AE9-65E2732C5BC1}"/>
          </ac:spMkLst>
        </pc:spChg>
        <pc:spChg chg="add mod">
          <ac:chgData name="Josh Hug" userId="e2159f7335c131c2" providerId="LiveId" clId="{1497C504-C598-46AB-A4C0-5BEBE126E81B}" dt="2024-11-13T00:39:08.147" v="15306" actId="1076"/>
          <ac:spMkLst>
            <pc:docMk/>
            <pc:sldMk cId="2762240956" sldId="465"/>
            <ac:spMk id="6" creationId="{2EB8E131-8D9D-040F-9EFE-DD34D5B2B9F7}"/>
          </ac:spMkLst>
        </pc:spChg>
        <pc:spChg chg="add mod">
          <ac:chgData name="Josh Hug" userId="e2159f7335c131c2" providerId="LiveId" clId="{1497C504-C598-46AB-A4C0-5BEBE126E81B}" dt="2024-11-13T00:39:15.350" v="15308" actId="1076"/>
          <ac:spMkLst>
            <pc:docMk/>
            <pc:sldMk cId="2762240956" sldId="465"/>
            <ac:spMk id="7" creationId="{9B0048CD-A3BC-B7FE-174F-FBE25E41E789}"/>
          </ac:spMkLst>
        </pc:spChg>
      </pc:sldChg>
      <pc:sldChg chg="addSp delSp modSp add mod modAnim">
        <pc:chgData name="Josh Hug" userId="e2159f7335c131c2" providerId="LiveId" clId="{1497C504-C598-46AB-A4C0-5BEBE126E81B}" dt="2024-11-13T00:39:31.584" v="15313"/>
        <pc:sldMkLst>
          <pc:docMk/>
          <pc:sldMk cId="1041711904" sldId="466"/>
        </pc:sldMkLst>
        <pc:spChg chg="mod">
          <ac:chgData name="Josh Hug" userId="e2159f7335c131c2" providerId="LiveId" clId="{1497C504-C598-46AB-A4C0-5BEBE126E81B}" dt="2024-11-12T23:29:09.513" v="12557" actId="6549"/>
          <ac:spMkLst>
            <pc:docMk/>
            <pc:sldMk cId="1041711904" sldId="466"/>
            <ac:spMk id="3" creationId="{9E830476-CB17-74B2-B8A6-9439F25BFD46}"/>
          </ac:spMkLst>
        </pc:spChg>
        <pc:spChg chg="mod">
          <ac:chgData name="Josh Hug" userId="e2159f7335c131c2" providerId="LiveId" clId="{1497C504-C598-46AB-A4C0-5BEBE126E81B}" dt="2024-11-12T23:29:16.213" v="12559" actId="1076"/>
          <ac:spMkLst>
            <pc:docMk/>
            <pc:sldMk cId="1041711904" sldId="466"/>
            <ac:spMk id="5" creationId="{2789643C-3CE4-13FD-B85D-18ED657D27E2}"/>
          </ac:spMkLst>
        </pc:spChg>
        <pc:spChg chg="del">
          <ac:chgData name="Josh Hug" userId="e2159f7335c131c2" providerId="LiveId" clId="{1497C504-C598-46AB-A4C0-5BEBE126E81B}" dt="2024-11-12T23:22:58.361" v="12469" actId="478"/>
          <ac:spMkLst>
            <pc:docMk/>
            <pc:sldMk cId="1041711904" sldId="466"/>
            <ac:spMk id="6" creationId="{5ED19EF7-936E-1456-7B2B-DD932414674A}"/>
          </ac:spMkLst>
        </pc:spChg>
        <pc:spChg chg="del">
          <ac:chgData name="Josh Hug" userId="e2159f7335c131c2" providerId="LiveId" clId="{1497C504-C598-46AB-A4C0-5BEBE126E81B}" dt="2024-11-12T23:22:58.361" v="12469" actId="478"/>
          <ac:spMkLst>
            <pc:docMk/>
            <pc:sldMk cId="1041711904" sldId="466"/>
            <ac:spMk id="7" creationId="{F249BC14-CDEC-F99E-0869-0C4DAC21A005}"/>
          </ac:spMkLst>
        </pc:spChg>
        <pc:spChg chg="add mod">
          <ac:chgData name="Josh Hug" userId="e2159f7335c131c2" providerId="LiveId" clId="{1497C504-C598-46AB-A4C0-5BEBE126E81B}" dt="2024-11-12T23:33:50.785" v="12572" actId="14100"/>
          <ac:spMkLst>
            <pc:docMk/>
            <pc:sldMk cId="1041711904" sldId="466"/>
            <ac:spMk id="8" creationId="{5C93D9B2-F4C0-249F-2139-2BE0C21D3210}"/>
          </ac:spMkLst>
        </pc:spChg>
        <pc:spChg chg="add del mod">
          <ac:chgData name="Josh Hug" userId="e2159f7335c131c2" providerId="LiveId" clId="{1497C504-C598-46AB-A4C0-5BEBE126E81B}" dt="2024-11-12T23:34:37.881" v="12603" actId="478"/>
          <ac:spMkLst>
            <pc:docMk/>
            <pc:sldMk cId="1041711904" sldId="466"/>
            <ac:spMk id="9" creationId="{E665FE1A-838C-BFB3-F68A-91D275867EAC}"/>
          </ac:spMkLst>
        </pc:spChg>
        <pc:spChg chg="add del mod">
          <ac:chgData name="Josh Hug" userId="e2159f7335c131c2" providerId="LiveId" clId="{1497C504-C598-46AB-A4C0-5BEBE126E81B}" dt="2024-11-12T23:34:37.272" v="12602" actId="478"/>
          <ac:spMkLst>
            <pc:docMk/>
            <pc:sldMk cId="1041711904" sldId="466"/>
            <ac:spMk id="10" creationId="{45181A7F-1381-D26F-323A-E535D8C95943}"/>
          </ac:spMkLst>
        </pc:spChg>
        <pc:spChg chg="add mod">
          <ac:chgData name="Josh Hug" userId="e2159f7335c131c2" providerId="LiveId" clId="{1497C504-C598-46AB-A4C0-5BEBE126E81B}" dt="2024-11-12T23:34:09.930" v="12580" actId="1076"/>
          <ac:spMkLst>
            <pc:docMk/>
            <pc:sldMk cId="1041711904" sldId="466"/>
            <ac:spMk id="11" creationId="{59E96692-9138-50EA-DD1D-E7FD8EB9CE81}"/>
          </ac:spMkLst>
        </pc:spChg>
        <pc:spChg chg="add mod">
          <ac:chgData name="Josh Hug" userId="e2159f7335c131c2" providerId="LiveId" clId="{1497C504-C598-46AB-A4C0-5BEBE126E81B}" dt="2024-11-12T23:34:34.748" v="12601" actId="1076"/>
          <ac:spMkLst>
            <pc:docMk/>
            <pc:sldMk cId="1041711904" sldId="466"/>
            <ac:spMk id="12" creationId="{363B932A-82B0-2642-1A0A-0B0DAABB20F2}"/>
          </ac:spMkLst>
        </pc:spChg>
        <pc:spChg chg="add mod">
          <ac:chgData name="Josh Hug" userId="e2159f7335c131c2" providerId="LiveId" clId="{1497C504-C598-46AB-A4C0-5BEBE126E81B}" dt="2024-11-12T23:34:49.336" v="12611" actId="1076"/>
          <ac:spMkLst>
            <pc:docMk/>
            <pc:sldMk cId="1041711904" sldId="466"/>
            <ac:spMk id="13" creationId="{8D258FD8-B9F6-A9B2-6178-64E705E5DB15}"/>
          </ac:spMkLst>
        </pc:spChg>
      </pc:sldChg>
      <pc:sldChg chg="addSp modSp add mod modAnim">
        <pc:chgData name="Josh Hug" userId="e2159f7335c131c2" providerId="LiveId" clId="{1497C504-C598-46AB-A4C0-5BEBE126E81B}" dt="2024-11-13T00:39:41.075" v="15316"/>
        <pc:sldMkLst>
          <pc:docMk/>
          <pc:sldMk cId="3260108530" sldId="467"/>
        </pc:sldMkLst>
        <pc:spChg chg="mod">
          <ac:chgData name="Josh Hug" userId="e2159f7335c131c2" providerId="LiveId" clId="{1497C504-C598-46AB-A4C0-5BEBE126E81B}" dt="2024-11-12T23:35:51.924" v="12683" actId="20577"/>
          <ac:spMkLst>
            <pc:docMk/>
            <pc:sldMk cId="3260108530" sldId="467"/>
            <ac:spMk id="3" creationId="{8AA40F04-FE03-3792-3D0A-82B09D9A4242}"/>
          </ac:spMkLst>
        </pc:spChg>
        <pc:spChg chg="mod">
          <ac:chgData name="Josh Hug" userId="e2159f7335c131c2" providerId="LiveId" clId="{1497C504-C598-46AB-A4C0-5BEBE126E81B}" dt="2024-11-12T23:35:03.554" v="12615" actId="1076"/>
          <ac:spMkLst>
            <pc:docMk/>
            <pc:sldMk cId="3260108530" sldId="467"/>
            <ac:spMk id="5" creationId="{C2D5E7C2-2B60-7A3E-12F5-E382D4C04632}"/>
          </ac:spMkLst>
        </pc:spChg>
        <pc:spChg chg="add mod">
          <ac:chgData name="Josh Hug" userId="e2159f7335c131c2" providerId="LiveId" clId="{1497C504-C598-46AB-A4C0-5BEBE126E81B}" dt="2024-11-12T23:36:19.308" v="12727" actId="1076"/>
          <ac:spMkLst>
            <pc:docMk/>
            <pc:sldMk cId="3260108530" sldId="467"/>
            <ac:spMk id="6" creationId="{B217ABFC-E369-0517-A37C-E1670ECEB5E6}"/>
          </ac:spMkLst>
        </pc:spChg>
        <pc:spChg chg="add mod">
          <ac:chgData name="Josh Hug" userId="e2159f7335c131c2" providerId="LiveId" clId="{1497C504-C598-46AB-A4C0-5BEBE126E81B}" dt="2024-11-12T23:37:21.961" v="12730" actId="1076"/>
          <ac:spMkLst>
            <pc:docMk/>
            <pc:sldMk cId="3260108530" sldId="467"/>
            <ac:spMk id="7" creationId="{1049B9E1-67FF-E0BD-91F0-7EC044C6E52C}"/>
          </ac:spMkLst>
        </pc:spChg>
        <pc:spChg chg="add mod">
          <ac:chgData name="Josh Hug" userId="e2159f7335c131c2" providerId="LiveId" clId="{1497C504-C598-46AB-A4C0-5BEBE126E81B}" dt="2024-11-12T23:37:34.109" v="12736" actId="1076"/>
          <ac:spMkLst>
            <pc:docMk/>
            <pc:sldMk cId="3260108530" sldId="467"/>
            <ac:spMk id="8" creationId="{AD4F80E0-4DC7-C7F3-A5C4-ADDE218FF90D}"/>
          </ac:spMkLst>
        </pc:spChg>
      </pc:sldChg>
      <pc:sldChg chg="addSp modSp new mod modAnim">
        <pc:chgData name="Josh Hug" userId="e2159f7335c131c2" providerId="LiveId" clId="{1497C504-C598-46AB-A4C0-5BEBE126E81B}" dt="2024-11-13T00:19:50.545" v="14624"/>
        <pc:sldMkLst>
          <pc:docMk/>
          <pc:sldMk cId="884308268" sldId="468"/>
        </pc:sldMkLst>
        <pc:spChg chg="mod">
          <ac:chgData name="Josh Hug" userId="e2159f7335c131c2" providerId="LiveId" clId="{1497C504-C598-46AB-A4C0-5BEBE126E81B}" dt="2024-11-12T23:39:02.556" v="12803" actId="20577"/>
          <ac:spMkLst>
            <pc:docMk/>
            <pc:sldMk cId="884308268" sldId="468"/>
            <ac:spMk id="2" creationId="{E14443FD-702F-CA34-9980-966679490C9D}"/>
          </ac:spMkLst>
        </pc:spChg>
        <pc:spChg chg="mod">
          <ac:chgData name="Josh Hug" userId="e2159f7335c131c2" providerId="LiveId" clId="{1497C504-C598-46AB-A4C0-5BEBE126E81B}" dt="2024-11-12T23:49:41.461" v="13402" actId="20577"/>
          <ac:spMkLst>
            <pc:docMk/>
            <pc:sldMk cId="884308268" sldId="468"/>
            <ac:spMk id="3" creationId="{99C6E851-F4C7-C380-CFDF-8AD9D3ED90F6}"/>
          </ac:spMkLst>
        </pc:spChg>
        <pc:spChg chg="add mod">
          <ac:chgData name="Josh Hug" userId="e2159f7335c131c2" providerId="LiveId" clId="{1497C504-C598-46AB-A4C0-5BEBE126E81B}" dt="2024-11-12T23:48:36.314" v="13351" actId="1076"/>
          <ac:spMkLst>
            <pc:docMk/>
            <pc:sldMk cId="884308268" sldId="468"/>
            <ac:spMk id="6" creationId="{46CFEE38-0A99-BD78-FBD8-FB721AA2BDA9}"/>
          </ac:spMkLst>
        </pc:spChg>
        <pc:graphicFrameChg chg="add mod modGraphic">
          <ac:chgData name="Josh Hug" userId="e2159f7335c131c2" providerId="LiveId" clId="{1497C504-C598-46AB-A4C0-5BEBE126E81B}" dt="2024-11-12T23:49:34.117" v="13401" actId="1076"/>
          <ac:graphicFrameMkLst>
            <pc:docMk/>
            <pc:sldMk cId="884308268" sldId="468"/>
            <ac:graphicFrameMk id="4" creationId="{93619004-BDDC-5335-393A-9E754B6893F2}"/>
          </ac:graphicFrameMkLst>
        </pc:graphicFrameChg>
      </pc:sldChg>
      <pc:sldChg chg="addSp delSp modSp new mod">
        <pc:chgData name="Josh Hug" userId="e2159f7335c131c2" providerId="LiveId" clId="{1497C504-C598-46AB-A4C0-5BEBE126E81B}" dt="2024-11-13T00:22:32.522" v="14866" actId="20577"/>
        <pc:sldMkLst>
          <pc:docMk/>
          <pc:sldMk cId="3412969908" sldId="469"/>
        </pc:sldMkLst>
        <pc:spChg chg="mod">
          <ac:chgData name="Josh Hug" userId="e2159f7335c131c2" providerId="LiveId" clId="{1497C504-C598-46AB-A4C0-5BEBE126E81B}" dt="2024-11-12T23:50:06.814" v="13454" actId="20577"/>
          <ac:spMkLst>
            <pc:docMk/>
            <pc:sldMk cId="3412969908" sldId="469"/>
            <ac:spMk id="2" creationId="{5E5ECA61-5775-099B-816A-A0A747F403AB}"/>
          </ac:spMkLst>
        </pc:spChg>
        <pc:spChg chg="mod">
          <ac:chgData name="Josh Hug" userId="e2159f7335c131c2" providerId="LiveId" clId="{1497C504-C598-46AB-A4C0-5BEBE126E81B}" dt="2024-11-13T00:22:32.522" v="14866" actId="20577"/>
          <ac:spMkLst>
            <pc:docMk/>
            <pc:sldMk cId="3412969908" sldId="469"/>
            <ac:spMk id="3" creationId="{96D719A6-3E23-BBF2-C039-8BC6F496E5CC}"/>
          </ac:spMkLst>
        </pc:spChg>
        <pc:spChg chg="add del">
          <ac:chgData name="Josh Hug" userId="e2159f7335c131c2" providerId="LiveId" clId="{1497C504-C598-46AB-A4C0-5BEBE126E81B}" dt="2024-11-13T00:02:43.809" v="13532" actId="22"/>
          <ac:spMkLst>
            <pc:docMk/>
            <pc:sldMk cId="3412969908" sldId="469"/>
            <ac:spMk id="5" creationId="{46107820-15BE-5336-2E78-4503FF084FD7}"/>
          </ac:spMkLst>
        </pc:spChg>
      </pc:sldChg>
      <pc:sldChg chg="modSp add mod">
        <pc:chgData name="Josh Hug" userId="e2159f7335c131c2" providerId="LiveId" clId="{1497C504-C598-46AB-A4C0-5BEBE126E81B}" dt="2024-11-13T00:28:15.465" v="14872" actId="20577"/>
        <pc:sldMkLst>
          <pc:docMk/>
          <pc:sldMk cId="3934198867" sldId="470"/>
        </pc:sldMkLst>
        <pc:spChg chg="mod">
          <ac:chgData name="Josh Hug" userId="e2159f7335c131c2" providerId="LiveId" clId="{1497C504-C598-46AB-A4C0-5BEBE126E81B}" dt="2024-11-13T00:28:15.465" v="14872" actId="20577"/>
          <ac:spMkLst>
            <pc:docMk/>
            <pc:sldMk cId="3934198867" sldId="470"/>
            <ac:spMk id="3" creationId="{29F30A5C-51C7-2E90-9DED-9B80FBCC1A79}"/>
          </ac:spMkLst>
        </pc:spChg>
      </pc:sldChg>
      <pc:sldChg chg="modSp add del mod">
        <pc:chgData name="Josh Hug" userId="e2159f7335c131c2" providerId="LiveId" clId="{1497C504-C598-46AB-A4C0-5BEBE126E81B}" dt="2024-11-13T00:28:18.453" v="14873" actId="47"/>
        <pc:sldMkLst>
          <pc:docMk/>
          <pc:sldMk cId="1554417963" sldId="471"/>
        </pc:sldMkLst>
        <pc:spChg chg="mod">
          <ac:chgData name="Josh Hug" userId="e2159f7335c131c2" providerId="LiveId" clId="{1497C504-C598-46AB-A4C0-5BEBE126E81B}" dt="2024-11-13T00:22:06.417" v="14729" actId="313"/>
          <ac:spMkLst>
            <pc:docMk/>
            <pc:sldMk cId="1554417963" sldId="471"/>
            <ac:spMk id="3" creationId="{2843ADC5-E9C2-7B83-4BA3-0D6A731FA585}"/>
          </ac:spMkLst>
        </pc:spChg>
      </pc:sldChg>
      <pc:sldChg chg="delSp modSp add mod">
        <pc:chgData name="Josh Hug" userId="e2159f7335c131c2" providerId="LiveId" clId="{1497C504-C598-46AB-A4C0-5BEBE126E81B}" dt="2024-11-13T00:40:49.663" v="15335" actId="20577"/>
        <pc:sldMkLst>
          <pc:docMk/>
          <pc:sldMk cId="1783000355" sldId="471"/>
        </pc:sldMkLst>
        <pc:spChg chg="mod">
          <ac:chgData name="Josh Hug" userId="e2159f7335c131c2" providerId="LiveId" clId="{1497C504-C598-46AB-A4C0-5BEBE126E81B}" dt="2024-11-13T00:40:42.131" v="15332" actId="20577"/>
          <ac:spMkLst>
            <pc:docMk/>
            <pc:sldMk cId="1783000355" sldId="471"/>
            <ac:spMk id="2" creationId="{574E76E4-FF03-F8F1-00D8-676AD792D6D1}"/>
          </ac:spMkLst>
        </pc:spChg>
        <pc:spChg chg="mod">
          <ac:chgData name="Josh Hug" userId="e2159f7335c131c2" providerId="LiveId" clId="{1497C504-C598-46AB-A4C0-5BEBE126E81B}" dt="2024-11-13T00:40:49.663" v="15335" actId="20577"/>
          <ac:spMkLst>
            <pc:docMk/>
            <pc:sldMk cId="1783000355" sldId="471"/>
            <ac:spMk id="3" creationId="{EAAD538F-F242-F64C-80C7-517BB20B0156}"/>
          </ac:spMkLst>
        </pc:spChg>
        <pc:spChg chg="del">
          <ac:chgData name="Josh Hug" userId="e2159f7335c131c2" providerId="LiveId" clId="{1497C504-C598-46AB-A4C0-5BEBE126E81B}" dt="2024-11-13T00:40:44.129" v="15333" actId="478"/>
          <ac:spMkLst>
            <pc:docMk/>
            <pc:sldMk cId="1783000355" sldId="471"/>
            <ac:spMk id="5" creationId="{B18EABEA-0954-1338-AB11-357A86C7A59B}"/>
          </ac:spMkLst>
        </pc:spChg>
      </pc:sldChg>
    </pc:docChg>
  </pc:docChgLst>
  <pc:docChgLst>
    <pc:chgData name="Josh Hug" userId="e2159f7335c131c2" providerId="LiveId" clId="{69A84864-C913-A940-9707-A451AB1B8386}"/>
    <pc:docChg chg="undo custSel addSld delSld modSld sldOrd modMainMaster modSection">
      <pc:chgData name="Josh Hug" userId="e2159f7335c131c2" providerId="LiveId" clId="{69A84864-C913-A940-9707-A451AB1B8386}" dt="2024-11-13T02:24:42.207" v="3098" actId="20577"/>
      <pc:docMkLst>
        <pc:docMk/>
      </pc:docMkLst>
      <pc:sldChg chg="modSp mod">
        <pc:chgData name="Josh Hug" userId="e2159f7335c131c2" providerId="LiveId" clId="{69A84864-C913-A940-9707-A451AB1B8386}" dt="2024-11-12T16:37:27.498" v="1355" actId="20577"/>
        <pc:sldMkLst>
          <pc:docMk/>
          <pc:sldMk cId="470386908" sldId="373"/>
        </pc:sldMkLst>
        <pc:spChg chg="mod">
          <ac:chgData name="Josh Hug" userId="e2159f7335c131c2" providerId="LiveId" clId="{69A84864-C913-A940-9707-A451AB1B8386}" dt="2024-11-12T16:37:27.498" v="1355" actId="20577"/>
          <ac:spMkLst>
            <pc:docMk/>
            <pc:sldMk cId="470386908" sldId="373"/>
            <ac:spMk id="3" creationId="{F199E03F-D903-16C4-D04E-0278962CC1C0}"/>
          </ac:spMkLst>
        </pc:spChg>
      </pc:sldChg>
      <pc:sldChg chg="modSp mod">
        <pc:chgData name="Josh Hug" userId="e2159f7335c131c2" providerId="LiveId" clId="{69A84864-C913-A940-9707-A451AB1B8386}" dt="2024-11-12T16:43:24.629" v="1701" actId="1035"/>
        <pc:sldMkLst>
          <pc:docMk/>
          <pc:sldMk cId="2330147431" sldId="380"/>
        </pc:sldMkLst>
        <pc:spChg chg="mod">
          <ac:chgData name="Josh Hug" userId="e2159f7335c131c2" providerId="LiveId" clId="{69A84864-C913-A940-9707-A451AB1B8386}" dt="2024-11-12T16:38:12.669" v="1384" actId="12"/>
          <ac:spMkLst>
            <pc:docMk/>
            <pc:sldMk cId="2330147431" sldId="380"/>
            <ac:spMk id="3" creationId="{01293243-AF3B-33C0-4E98-FCBAC9F8880E}"/>
          </ac:spMkLst>
        </pc:spChg>
        <pc:spChg chg="mod">
          <ac:chgData name="Josh Hug" userId="e2159f7335c131c2" providerId="LiveId" clId="{69A84864-C913-A940-9707-A451AB1B8386}" dt="2024-11-12T16:43:24.629" v="1701" actId="1035"/>
          <ac:spMkLst>
            <pc:docMk/>
            <pc:sldMk cId="2330147431" sldId="380"/>
            <ac:spMk id="5" creationId="{216690A5-ED0C-7054-B4EF-57438DC5BAB7}"/>
          </ac:spMkLst>
        </pc:spChg>
      </pc:sldChg>
      <pc:sldChg chg="modSp mod">
        <pc:chgData name="Josh Hug" userId="e2159f7335c131c2" providerId="LiveId" clId="{69A84864-C913-A940-9707-A451AB1B8386}" dt="2024-11-12T16:38:26.903" v="1387" actId="20577"/>
        <pc:sldMkLst>
          <pc:docMk/>
          <pc:sldMk cId="1062060892" sldId="381"/>
        </pc:sldMkLst>
        <pc:spChg chg="mod">
          <ac:chgData name="Josh Hug" userId="e2159f7335c131c2" providerId="LiveId" clId="{69A84864-C913-A940-9707-A451AB1B8386}" dt="2024-11-12T16:38:26.903" v="1387" actId="20577"/>
          <ac:spMkLst>
            <pc:docMk/>
            <pc:sldMk cId="1062060892" sldId="381"/>
            <ac:spMk id="3" creationId="{FA92769C-052E-3B9D-3FBA-716C3928DFA8}"/>
          </ac:spMkLst>
        </pc:spChg>
      </pc:sldChg>
      <pc:sldChg chg="addSp modSp mod modAnim">
        <pc:chgData name="Josh Hug" userId="e2159f7335c131c2" providerId="LiveId" clId="{69A84864-C913-A940-9707-A451AB1B8386}" dt="2024-11-12T16:43:54.856" v="1706"/>
        <pc:sldMkLst>
          <pc:docMk/>
          <pc:sldMk cId="3261971910" sldId="382"/>
        </pc:sldMkLst>
        <pc:spChg chg="mod">
          <ac:chgData name="Josh Hug" userId="e2159f7335c131c2" providerId="LiveId" clId="{69A84864-C913-A940-9707-A451AB1B8386}" dt="2024-11-12T16:43:38.418" v="1702" actId="207"/>
          <ac:spMkLst>
            <pc:docMk/>
            <pc:sldMk cId="3261971910" sldId="382"/>
            <ac:spMk id="3" creationId="{1D5CF964-B0E0-503A-74E3-8F57384D53BB}"/>
          </ac:spMkLst>
        </pc:spChg>
        <pc:spChg chg="add mod">
          <ac:chgData name="Josh Hug" userId="e2159f7335c131c2" providerId="LiveId" clId="{69A84864-C913-A940-9707-A451AB1B8386}" dt="2024-11-12T16:42:06.641" v="1673" actId="20577"/>
          <ac:spMkLst>
            <pc:docMk/>
            <pc:sldMk cId="3261971910" sldId="382"/>
            <ac:spMk id="4" creationId="{C246A668-101E-1B76-BF39-1E692E933B99}"/>
          </ac:spMkLst>
        </pc:spChg>
        <pc:spChg chg="mod">
          <ac:chgData name="Josh Hug" userId="e2159f7335c131c2" providerId="LiveId" clId="{69A84864-C913-A940-9707-A451AB1B8386}" dt="2024-11-12T16:41:40.260" v="1607" actId="465"/>
          <ac:spMkLst>
            <pc:docMk/>
            <pc:sldMk cId="3261971910" sldId="382"/>
            <ac:spMk id="5" creationId="{6998931A-F0AB-753E-78C3-8B0717298950}"/>
          </ac:spMkLst>
        </pc:spChg>
        <pc:spChg chg="mod">
          <ac:chgData name="Josh Hug" userId="e2159f7335c131c2" providerId="LiveId" clId="{69A84864-C913-A940-9707-A451AB1B8386}" dt="2024-11-12T16:41:40.260" v="1607" actId="465"/>
          <ac:spMkLst>
            <pc:docMk/>
            <pc:sldMk cId="3261971910" sldId="382"/>
            <ac:spMk id="7" creationId="{D77AA6C8-72DD-CDA7-E920-E0EECD45D6E3}"/>
          </ac:spMkLst>
        </pc:spChg>
        <pc:spChg chg="mod">
          <ac:chgData name="Josh Hug" userId="e2159f7335c131c2" providerId="LiveId" clId="{69A84864-C913-A940-9707-A451AB1B8386}" dt="2024-11-12T16:41:40.260" v="1607" actId="465"/>
          <ac:spMkLst>
            <pc:docMk/>
            <pc:sldMk cId="3261971910" sldId="382"/>
            <ac:spMk id="8" creationId="{D0CB9FBD-3BF6-421F-A72D-1187E1012925}"/>
          </ac:spMkLst>
        </pc:spChg>
        <pc:spChg chg="mod">
          <ac:chgData name="Josh Hug" userId="e2159f7335c131c2" providerId="LiveId" clId="{69A84864-C913-A940-9707-A451AB1B8386}" dt="2024-11-12T16:41:40.260" v="1607" actId="465"/>
          <ac:spMkLst>
            <pc:docMk/>
            <pc:sldMk cId="3261971910" sldId="382"/>
            <ac:spMk id="9" creationId="{4304BF85-D6E1-9A6A-C34B-CB566E2EA0FF}"/>
          </ac:spMkLst>
        </pc:spChg>
      </pc:sldChg>
      <pc:sldChg chg="addSp delSp modSp mod modAnim">
        <pc:chgData name="Josh Hug" userId="e2159f7335c131c2" providerId="LiveId" clId="{69A84864-C913-A940-9707-A451AB1B8386}" dt="2024-11-12T16:44:09.326" v="1707"/>
        <pc:sldMkLst>
          <pc:docMk/>
          <pc:sldMk cId="2862553575" sldId="384"/>
        </pc:sldMkLst>
        <pc:spChg chg="add del mod">
          <ac:chgData name="Josh Hug" userId="e2159f7335c131c2" providerId="LiveId" clId="{69A84864-C913-A940-9707-A451AB1B8386}" dt="2024-11-12T16:43:42.058" v="1703" actId="207"/>
          <ac:spMkLst>
            <pc:docMk/>
            <pc:sldMk cId="2862553575" sldId="384"/>
            <ac:spMk id="3" creationId="{522DD397-9E06-2E77-674C-C936C43D1B6A}"/>
          </ac:spMkLst>
        </pc:spChg>
        <pc:spChg chg="add del mod">
          <ac:chgData name="Josh Hug" userId="e2159f7335c131c2" providerId="LiveId" clId="{69A84864-C913-A940-9707-A451AB1B8386}" dt="2024-11-12T16:42:32.817" v="1679" actId="478"/>
          <ac:spMkLst>
            <pc:docMk/>
            <pc:sldMk cId="2862553575" sldId="384"/>
            <ac:spMk id="5" creationId="{28792C6E-816D-1B51-D3C4-31B05392AEF1}"/>
          </ac:spMkLst>
        </pc:spChg>
        <pc:spChg chg="mod">
          <ac:chgData name="Josh Hug" userId="e2159f7335c131c2" providerId="LiveId" clId="{69A84864-C913-A940-9707-A451AB1B8386}" dt="2024-11-12T16:42:59.068" v="1682" actId="1076"/>
          <ac:spMkLst>
            <pc:docMk/>
            <pc:sldMk cId="2862553575" sldId="384"/>
            <ac:spMk id="6" creationId="{F3E8909C-3710-ED3F-1A68-B0B80D530D12}"/>
          </ac:spMkLst>
        </pc:spChg>
        <pc:spChg chg="add del mod">
          <ac:chgData name="Josh Hug" userId="e2159f7335c131c2" providerId="LiveId" clId="{69A84864-C913-A940-9707-A451AB1B8386}" dt="2024-11-12T16:42:29.740" v="1678" actId="478"/>
          <ac:spMkLst>
            <pc:docMk/>
            <pc:sldMk cId="2862553575" sldId="384"/>
            <ac:spMk id="7" creationId="{C29E4519-CFE8-43FA-7756-723B544916DD}"/>
          </ac:spMkLst>
        </pc:spChg>
        <pc:spChg chg="add mod">
          <ac:chgData name="Josh Hug" userId="e2159f7335c131c2" providerId="LiveId" clId="{69A84864-C913-A940-9707-A451AB1B8386}" dt="2024-11-12T16:42:29.010" v="1676"/>
          <ac:spMkLst>
            <pc:docMk/>
            <pc:sldMk cId="2862553575" sldId="384"/>
            <ac:spMk id="8" creationId="{F63943C0-15D8-CCEB-CBD5-EF354A047B87}"/>
          </ac:spMkLst>
        </pc:spChg>
        <pc:spChg chg="add mod">
          <ac:chgData name="Josh Hug" userId="e2159f7335c131c2" providerId="LiveId" clId="{69A84864-C913-A940-9707-A451AB1B8386}" dt="2024-11-12T16:42:44.684" v="1681"/>
          <ac:spMkLst>
            <pc:docMk/>
            <pc:sldMk cId="2862553575" sldId="384"/>
            <ac:spMk id="9" creationId="{D3D5B7DE-4663-A9B4-9A81-90B9F1437985}"/>
          </ac:spMkLst>
        </pc:spChg>
        <pc:spChg chg="mod">
          <ac:chgData name="Josh Hug" userId="e2159f7335c131c2" providerId="LiveId" clId="{69A84864-C913-A940-9707-A451AB1B8386}" dt="2024-11-12T16:42:59.068" v="1682" actId="1076"/>
          <ac:spMkLst>
            <pc:docMk/>
            <pc:sldMk cId="2862553575" sldId="384"/>
            <ac:spMk id="10" creationId="{08137C09-DA45-53DD-BF77-82C667B26EBD}"/>
          </ac:spMkLst>
        </pc:spChg>
        <pc:spChg chg="mod">
          <ac:chgData name="Josh Hug" userId="e2159f7335c131c2" providerId="LiveId" clId="{69A84864-C913-A940-9707-A451AB1B8386}" dt="2024-11-12T16:42:59.068" v="1682" actId="1076"/>
          <ac:spMkLst>
            <pc:docMk/>
            <pc:sldMk cId="2862553575" sldId="384"/>
            <ac:spMk id="11" creationId="{278845F5-D677-00C4-D89B-97487BC5A601}"/>
          </ac:spMkLst>
        </pc:spChg>
        <pc:spChg chg="mod">
          <ac:chgData name="Josh Hug" userId="e2159f7335c131c2" providerId="LiveId" clId="{69A84864-C913-A940-9707-A451AB1B8386}" dt="2024-11-12T16:43:02.671" v="1683" actId="1076"/>
          <ac:spMkLst>
            <pc:docMk/>
            <pc:sldMk cId="2862553575" sldId="384"/>
            <ac:spMk id="13" creationId="{4385E868-FACE-3478-63AB-6D20191CDE72}"/>
          </ac:spMkLst>
        </pc:spChg>
        <pc:spChg chg="mod">
          <ac:chgData name="Josh Hug" userId="e2159f7335c131c2" providerId="LiveId" clId="{69A84864-C913-A940-9707-A451AB1B8386}" dt="2024-11-12T16:43:15.119" v="1688" actId="1036"/>
          <ac:spMkLst>
            <pc:docMk/>
            <pc:sldMk cId="2862553575" sldId="384"/>
            <ac:spMk id="14" creationId="{70DBA5B8-027A-182C-154A-EA14B688855F}"/>
          </ac:spMkLst>
        </pc:spChg>
      </pc:sldChg>
      <pc:sldChg chg="modSp mod modAnim">
        <pc:chgData name="Josh Hug" userId="e2159f7335c131c2" providerId="LiveId" clId="{69A84864-C913-A940-9707-A451AB1B8386}" dt="2024-11-12T16:44:42.540" v="1729"/>
        <pc:sldMkLst>
          <pc:docMk/>
          <pc:sldMk cId="3046488575" sldId="385"/>
        </pc:sldMkLst>
        <pc:spChg chg="mod">
          <ac:chgData name="Josh Hug" userId="e2159f7335c131c2" providerId="LiveId" clId="{69A84864-C913-A940-9707-A451AB1B8386}" dt="2024-11-12T16:44:31.859" v="1711" actId="207"/>
          <ac:spMkLst>
            <pc:docMk/>
            <pc:sldMk cId="3046488575" sldId="385"/>
            <ac:spMk id="3" creationId="{12B7BAFE-944B-172E-266A-E1331FEFDBB8}"/>
          </ac:spMkLst>
        </pc:spChg>
        <pc:spChg chg="mod">
          <ac:chgData name="Josh Hug" userId="e2159f7335c131c2" providerId="LiveId" clId="{69A84864-C913-A940-9707-A451AB1B8386}" dt="2024-11-12T16:44:36.353" v="1728" actId="1035"/>
          <ac:spMkLst>
            <pc:docMk/>
            <pc:sldMk cId="3046488575" sldId="385"/>
            <ac:spMk id="4" creationId="{05749F79-E9A7-D3A0-4525-5F672EE2FEEA}"/>
          </ac:spMkLst>
        </pc:spChg>
      </pc:sldChg>
      <pc:sldChg chg="modSp del mod">
        <pc:chgData name="Josh Hug" userId="e2159f7335c131c2" providerId="LiveId" clId="{69A84864-C913-A940-9707-A451AB1B8386}" dt="2024-11-12T17:04:52.407" v="1770" actId="2696"/>
        <pc:sldMkLst>
          <pc:docMk/>
          <pc:sldMk cId="2080732783" sldId="391"/>
        </pc:sldMkLst>
        <pc:spChg chg="mod">
          <ac:chgData name="Josh Hug" userId="e2159f7335c131c2" providerId="LiveId" clId="{69A84864-C913-A940-9707-A451AB1B8386}" dt="2024-11-12T17:04:30.774" v="1759" actId="1076"/>
          <ac:spMkLst>
            <pc:docMk/>
            <pc:sldMk cId="2080732783" sldId="391"/>
            <ac:spMk id="4" creationId="{DFDCC737-DCF9-A576-7538-D2058B0294C2}"/>
          </ac:spMkLst>
        </pc:spChg>
      </pc:sldChg>
      <pc:sldChg chg="modSp del mod">
        <pc:chgData name="Josh Hug" userId="e2159f7335c131c2" providerId="LiveId" clId="{69A84864-C913-A940-9707-A451AB1B8386}" dt="2024-11-12T17:05:37.369" v="1804" actId="2696"/>
        <pc:sldMkLst>
          <pc:docMk/>
          <pc:sldMk cId="1749997262" sldId="392"/>
        </pc:sldMkLst>
        <pc:spChg chg="mod">
          <ac:chgData name="Josh Hug" userId="e2159f7335c131c2" providerId="LiveId" clId="{69A84864-C913-A940-9707-A451AB1B8386}" dt="2024-11-12T17:05:30.421" v="1803" actId="1038"/>
          <ac:spMkLst>
            <pc:docMk/>
            <pc:sldMk cId="1749997262" sldId="392"/>
            <ac:spMk id="7" creationId="{FF87B252-59B8-5B99-2244-C07C609B33CE}"/>
          </ac:spMkLst>
        </pc:spChg>
      </pc:sldChg>
      <pc:sldChg chg="modSp mod">
        <pc:chgData name="Josh Hug" userId="e2159f7335c131c2" providerId="LiveId" clId="{69A84864-C913-A940-9707-A451AB1B8386}" dt="2024-11-12T17:06:41.909" v="1831"/>
        <pc:sldMkLst>
          <pc:docMk/>
          <pc:sldMk cId="2922658" sldId="393"/>
        </pc:sldMkLst>
        <pc:spChg chg="mod">
          <ac:chgData name="Josh Hug" userId="e2159f7335c131c2" providerId="LiveId" clId="{69A84864-C913-A940-9707-A451AB1B8386}" dt="2024-11-12T17:06:37.947" v="1830"/>
          <ac:spMkLst>
            <pc:docMk/>
            <pc:sldMk cId="2922658" sldId="393"/>
            <ac:spMk id="3" creationId="{2F82C722-6A2C-0035-59ED-CCB12D9F99F0}"/>
          </ac:spMkLst>
        </pc:spChg>
        <pc:graphicFrameChg chg="mod">
          <ac:chgData name="Josh Hug" userId="e2159f7335c131c2" providerId="LiveId" clId="{69A84864-C913-A940-9707-A451AB1B8386}" dt="2024-11-12T17:06:41.909" v="1831"/>
          <ac:graphicFrameMkLst>
            <pc:docMk/>
            <pc:sldMk cId="2922658" sldId="393"/>
            <ac:graphicFrameMk id="9" creationId="{0E992D74-3EF9-485F-28B0-11E3522A1669}"/>
          </ac:graphicFrameMkLst>
        </pc:graphicFrameChg>
      </pc:sldChg>
      <pc:sldChg chg="modSp mod">
        <pc:chgData name="Josh Hug" userId="e2159f7335c131c2" providerId="LiveId" clId="{69A84864-C913-A940-9707-A451AB1B8386}" dt="2024-11-12T17:07:10.866" v="1837" actId="20577"/>
        <pc:sldMkLst>
          <pc:docMk/>
          <pc:sldMk cId="244708929" sldId="394"/>
        </pc:sldMkLst>
        <pc:spChg chg="mod">
          <ac:chgData name="Josh Hug" userId="e2159f7335c131c2" providerId="LiveId" clId="{69A84864-C913-A940-9707-A451AB1B8386}" dt="2024-11-12T17:07:10.866" v="1837" actId="20577"/>
          <ac:spMkLst>
            <pc:docMk/>
            <pc:sldMk cId="244708929" sldId="394"/>
            <ac:spMk id="3" creationId="{A73D0AF6-975C-75E1-4291-B16F89224FCE}"/>
          </ac:spMkLst>
        </pc:spChg>
      </pc:sldChg>
      <pc:sldChg chg="modSp mod">
        <pc:chgData name="Josh Hug" userId="e2159f7335c131c2" providerId="LiveId" clId="{69A84864-C913-A940-9707-A451AB1B8386}" dt="2024-11-12T16:36:55.364" v="1353" actId="20577"/>
        <pc:sldMkLst>
          <pc:docMk/>
          <pc:sldMk cId="77865641" sldId="400"/>
        </pc:sldMkLst>
        <pc:spChg chg="mod">
          <ac:chgData name="Josh Hug" userId="e2159f7335c131c2" providerId="LiveId" clId="{69A84864-C913-A940-9707-A451AB1B8386}" dt="2024-11-12T16:36:55.364" v="1353" actId="20577"/>
          <ac:spMkLst>
            <pc:docMk/>
            <pc:sldMk cId="77865641" sldId="400"/>
            <ac:spMk id="3" creationId="{033CB33E-545C-98BA-855F-B100BA6C14E8}"/>
          </ac:spMkLst>
        </pc:spChg>
      </pc:sldChg>
      <pc:sldChg chg="modSp">
        <pc:chgData name="Josh Hug" userId="e2159f7335c131c2" providerId="LiveId" clId="{69A84864-C913-A940-9707-A451AB1B8386}" dt="2024-11-13T01:46:48.900" v="3042" actId="20577"/>
        <pc:sldMkLst>
          <pc:docMk/>
          <pc:sldMk cId="3052986443" sldId="408"/>
        </pc:sldMkLst>
        <pc:spChg chg="mod">
          <ac:chgData name="Josh Hug" userId="e2159f7335c131c2" providerId="LiveId" clId="{69A84864-C913-A940-9707-A451AB1B8386}" dt="2024-11-13T01:46:48.900" v="3042" actId="20577"/>
          <ac:spMkLst>
            <pc:docMk/>
            <pc:sldMk cId="3052986443" sldId="408"/>
            <ac:spMk id="3" creationId="{9BF9EB87-F376-83F8-3CC5-0AC260222231}"/>
          </ac:spMkLst>
        </pc:spChg>
      </pc:sldChg>
      <pc:sldChg chg="modSp mod">
        <pc:chgData name="Josh Hug" userId="e2159f7335c131c2" providerId="LiveId" clId="{69A84864-C913-A940-9707-A451AB1B8386}" dt="2024-11-13T01:47:14.941" v="3043" actId="20577"/>
        <pc:sldMkLst>
          <pc:docMk/>
          <pc:sldMk cId="727167716" sldId="414"/>
        </pc:sldMkLst>
        <pc:spChg chg="mod">
          <ac:chgData name="Josh Hug" userId="e2159f7335c131c2" providerId="LiveId" clId="{69A84864-C913-A940-9707-A451AB1B8386}" dt="2024-11-13T01:47:14.941" v="3043" actId="20577"/>
          <ac:spMkLst>
            <pc:docMk/>
            <pc:sldMk cId="727167716" sldId="414"/>
            <ac:spMk id="2" creationId="{4FD1FF98-A431-3BE0-9308-80A0225D8018}"/>
          </ac:spMkLst>
        </pc:spChg>
      </pc:sldChg>
      <pc:sldChg chg="modSp mod">
        <pc:chgData name="Josh Hug" userId="e2159f7335c131c2" providerId="LiveId" clId="{69A84864-C913-A940-9707-A451AB1B8386}" dt="2024-11-12T06:09:30.531" v="95" actId="20577"/>
        <pc:sldMkLst>
          <pc:docMk/>
          <pc:sldMk cId="134259867" sldId="417"/>
        </pc:sldMkLst>
        <pc:spChg chg="mod">
          <ac:chgData name="Josh Hug" userId="e2159f7335c131c2" providerId="LiveId" clId="{69A84864-C913-A940-9707-A451AB1B8386}" dt="2024-11-12T06:09:30.531" v="95" actId="20577"/>
          <ac:spMkLst>
            <pc:docMk/>
            <pc:sldMk cId="134259867" sldId="417"/>
            <ac:spMk id="3" creationId="{80897115-4778-4D9B-632C-C156247723C8}"/>
          </ac:spMkLst>
        </pc:spChg>
      </pc:sldChg>
      <pc:sldChg chg="modSp modAnim">
        <pc:chgData name="Josh Hug" userId="e2159f7335c131c2" providerId="LiveId" clId="{69A84864-C913-A940-9707-A451AB1B8386}" dt="2024-11-13T01:37:51.702" v="3030" actId="20577"/>
        <pc:sldMkLst>
          <pc:docMk/>
          <pc:sldMk cId="2504623043" sldId="424"/>
        </pc:sldMkLst>
        <pc:spChg chg="mod">
          <ac:chgData name="Josh Hug" userId="e2159f7335c131c2" providerId="LiveId" clId="{69A84864-C913-A940-9707-A451AB1B8386}" dt="2024-11-13T01:37:51.702" v="3030" actId="20577"/>
          <ac:spMkLst>
            <pc:docMk/>
            <pc:sldMk cId="2504623043" sldId="424"/>
            <ac:spMk id="3" creationId="{0924B683-A8AA-B8C7-5120-E0F954587FD8}"/>
          </ac:spMkLst>
        </pc:spChg>
      </pc:sldChg>
      <pc:sldChg chg="addSp delSp modSp mod">
        <pc:chgData name="Josh Hug" userId="e2159f7335c131c2" providerId="LiveId" clId="{69A84864-C913-A940-9707-A451AB1B8386}" dt="2024-11-13T02:19:31.299" v="3078" actId="1076"/>
        <pc:sldMkLst>
          <pc:docMk/>
          <pc:sldMk cId="4144570921" sldId="429"/>
        </pc:sldMkLst>
        <pc:spChg chg="mod">
          <ac:chgData name="Josh Hug" userId="e2159f7335c131c2" providerId="LiveId" clId="{69A84864-C913-A940-9707-A451AB1B8386}" dt="2024-11-12T22:40:33.742" v="2221" actId="20577"/>
          <ac:spMkLst>
            <pc:docMk/>
            <pc:sldMk cId="4144570921" sldId="429"/>
            <ac:spMk id="2" creationId="{E392D36B-26E3-4EFA-A3FD-3073094BB680}"/>
          </ac:spMkLst>
        </pc:spChg>
        <pc:spChg chg="mod">
          <ac:chgData name="Josh Hug" userId="e2159f7335c131c2" providerId="LiveId" clId="{69A84864-C913-A940-9707-A451AB1B8386}" dt="2024-11-12T22:41:45.472" v="2543" actId="20577"/>
          <ac:spMkLst>
            <pc:docMk/>
            <pc:sldMk cId="4144570921" sldId="429"/>
            <ac:spMk id="3" creationId="{301E3A6A-FA04-C525-0B3D-73060B0A34F4}"/>
          </ac:spMkLst>
        </pc:spChg>
        <pc:picChg chg="add mod">
          <ac:chgData name="Josh Hug" userId="e2159f7335c131c2" providerId="LiveId" clId="{69A84864-C913-A940-9707-A451AB1B8386}" dt="2024-11-13T02:19:31.299" v="3078" actId="1076"/>
          <ac:picMkLst>
            <pc:docMk/>
            <pc:sldMk cId="4144570921" sldId="429"/>
            <ac:picMk id="5" creationId="{5F3CF4F0-035D-61CE-BE06-745DC1B09358}"/>
          </ac:picMkLst>
        </pc:picChg>
        <pc:picChg chg="del">
          <ac:chgData name="Josh Hug" userId="e2159f7335c131c2" providerId="LiveId" clId="{69A84864-C913-A940-9707-A451AB1B8386}" dt="2024-11-13T02:19:27.421" v="3075" actId="478"/>
          <ac:picMkLst>
            <pc:docMk/>
            <pc:sldMk cId="4144570921" sldId="429"/>
            <ac:picMk id="10" creationId="{10958CE3-AA18-183D-2792-3D78119F21E6}"/>
          </ac:picMkLst>
        </pc:picChg>
      </pc:sldChg>
      <pc:sldChg chg="addSp modSp mod">
        <pc:chgData name="Josh Hug" userId="e2159f7335c131c2" providerId="LiveId" clId="{69A84864-C913-A940-9707-A451AB1B8386}" dt="2024-11-13T02:14:08.147" v="3062" actId="20577"/>
        <pc:sldMkLst>
          <pc:docMk/>
          <pc:sldMk cId="2317204508" sldId="433"/>
        </pc:sldMkLst>
        <pc:spChg chg="mod">
          <ac:chgData name="Josh Hug" userId="e2159f7335c131c2" providerId="LiveId" clId="{69A84864-C913-A940-9707-A451AB1B8386}" dt="2024-11-13T02:14:08.147" v="3062" actId="20577"/>
          <ac:spMkLst>
            <pc:docMk/>
            <pc:sldMk cId="2317204508" sldId="433"/>
            <ac:spMk id="3" creationId="{DAD3F1A3-0A59-A195-CBFC-FB31387338F5}"/>
          </ac:spMkLst>
        </pc:spChg>
        <pc:spChg chg="add mod">
          <ac:chgData name="Josh Hug" userId="e2159f7335c131c2" providerId="LiveId" clId="{69A84864-C913-A940-9707-A451AB1B8386}" dt="2024-11-12T06:43:18.513" v="544"/>
          <ac:spMkLst>
            <pc:docMk/>
            <pc:sldMk cId="2317204508" sldId="433"/>
            <ac:spMk id="5" creationId="{82287304-09F8-88BC-37E6-616878529FA4}"/>
          </ac:spMkLst>
        </pc:spChg>
      </pc:sldChg>
      <pc:sldChg chg="modSp mod">
        <pc:chgData name="Josh Hug" userId="e2159f7335c131c2" providerId="LiveId" clId="{69A84864-C913-A940-9707-A451AB1B8386}" dt="2024-11-12T06:03:27.267" v="4" actId="20577"/>
        <pc:sldMkLst>
          <pc:docMk/>
          <pc:sldMk cId="1067227833" sldId="434"/>
        </pc:sldMkLst>
        <pc:spChg chg="mod">
          <ac:chgData name="Josh Hug" userId="e2159f7335c131c2" providerId="LiveId" clId="{69A84864-C913-A940-9707-A451AB1B8386}" dt="2024-11-12T06:03:27.267" v="4" actId="20577"/>
          <ac:spMkLst>
            <pc:docMk/>
            <pc:sldMk cId="1067227833" sldId="434"/>
            <ac:spMk id="2" creationId="{7B40D613-F1F0-AF83-49D5-01B413D8DFEC}"/>
          </ac:spMkLst>
        </pc:spChg>
      </pc:sldChg>
      <pc:sldChg chg="addSp delSp modSp new mod ord">
        <pc:chgData name="Josh Hug" userId="e2159f7335c131c2" providerId="LiveId" clId="{69A84864-C913-A940-9707-A451AB1B8386}" dt="2024-11-12T16:36:19.083" v="1309" actId="20577"/>
        <pc:sldMkLst>
          <pc:docMk/>
          <pc:sldMk cId="37687576" sldId="435"/>
        </pc:sldMkLst>
        <pc:spChg chg="mod">
          <ac:chgData name="Josh Hug" userId="e2159f7335c131c2" providerId="LiveId" clId="{69A84864-C913-A940-9707-A451AB1B8386}" dt="2024-11-12T06:46:59.228" v="1155" actId="20577"/>
          <ac:spMkLst>
            <pc:docMk/>
            <pc:sldMk cId="37687576" sldId="435"/>
            <ac:spMk id="2" creationId="{11162C08-3E00-894E-0D30-A2B47ACA699F}"/>
          </ac:spMkLst>
        </pc:spChg>
        <pc:spChg chg="mod">
          <ac:chgData name="Josh Hug" userId="e2159f7335c131c2" providerId="LiveId" clId="{69A84864-C913-A940-9707-A451AB1B8386}" dt="2024-11-12T16:36:19.083" v="1309" actId="20577"/>
          <ac:spMkLst>
            <pc:docMk/>
            <pc:sldMk cId="37687576" sldId="435"/>
            <ac:spMk id="3" creationId="{CB3211CD-6321-EE27-38FD-E33E98EFDBD5}"/>
          </ac:spMkLst>
        </pc:spChg>
        <pc:spChg chg="add del mod">
          <ac:chgData name="Josh Hug" userId="e2159f7335c131c2" providerId="LiveId" clId="{69A84864-C913-A940-9707-A451AB1B8386}" dt="2024-11-12T16:35:56.565" v="1285" actId="478"/>
          <ac:spMkLst>
            <pc:docMk/>
            <pc:sldMk cId="37687576" sldId="435"/>
            <ac:spMk id="5" creationId="{785638A4-2B5C-CB50-E9CE-BA13C344B150}"/>
          </ac:spMkLst>
        </pc:spChg>
      </pc:sldChg>
      <pc:sldChg chg="modSp add mod">
        <pc:chgData name="Josh Hug" userId="e2159f7335c131c2" providerId="LiveId" clId="{69A84864-C913-A940-9707-A451AB1B8386}" dt="2024-11-12T06:47:06.442" v="1184" actId="20577"/>
        <pc:sldMkLst>
          <pc:docMk/>
          <pc:sldMk cId="3769440106" sldId="436"/>
        </pc:sldMkLst>
        <pc:spChg chg="mod">
          <ac:chgData name="Josh Hug" userId="e2159f7335c131c2" providerId="LiveId" clId="{69A84864-C913-A940-9707-A451AB1B8386}" dt="2024-11-12T06:47:06.442" v="1184" actId="20577"/>
          <ac:spMkLst>
            <pc:docMk/>
            <pc:sldMk cId="3769440106" sldId="436"/>
            <ac:spMk id="2" creationId="{D3686B34-B3E8-9389-5353-2B5F3FD33328}"/>
          </ac:spMkLst>
        </pc:spChg>
      </pc:sldChg>
      <pc:sldChg chg="modSp add mod">
        <pc:chgData name="Josh Hug" userId="e2159f7335c131c2" providerId="LiveId" clId="{69A84864-C913-A940-9707-A451AB1B8386}" dt="2024-11-12T06:47:22.501" v="1265" actId="20577"/>
        <pc:sldMkLst>
          <pc:docMk/>
          <pc:sldMk cId="4135162105" sldId="437"/>
        </pc:sldMkLst>
        <pc:spChg chg="mod">
          <ac:chgData name="Josh Hug" userId="e2159f7335c131c2" providerId="LiveId" clId="{69A84864-C913-A940-9707-A451AB1B8386}" dt="2024-11-12T06:47:15.564" v="1217" actId="20577"/>
          <ac:spMkLst>
            <pc:docMk/>
            <pc:sldMk cId="4135162105" sldId="437"/>
            <ac:spMk id="2" creationId="{1E32D7A0-2668-7B6D-FFCA-94561A13131A}"/>
          </ac:spMkLst>
        </pc:spChg>
        <pc:spChg chg="mod">
          <ac:chgData name="Josh Hug" userId="e2159f7335c131c2" providerId="LiveId" clId="{69A84864-C913-A940-9707-A451AB1B8386}" dt="2024-11-12T06:47:22.501" v="1265" actId="20577"/>
          <ac:spMkLst>
            <pc:docMk/>
            <pc:sldMk cId="4135162105" sldId="437"/>
            <ac:spMk id="3" creationId="{2B55704E-6C8F-1872-71DE-E452A55A36A7}"/>
          </ac:spMkLst>
        </pc:spChg>
      </pc:sldChg>
      <pc:sldChg chg="modSp add mod modAnim">
        <pc:chgData name="Josh Hug" userId="e2159f7335c131c2" providerId="LiveId" clId="{69A84864-C913-A940-9707-A451AB1B8386}" dt="2024-11-13T01:19:21.227" v="3013" actId="20577"/>
        <pc:sldMkLst>
          <pc:docMk/>
          <pc:sldMk cId="2268946822" sldId="438"/>
        </pc:sldMkLst>
        <pc:spChg chg="mod">
          <ac:chgData name="Josh Hug" userId="e2159f7335c131c2" providerId="LiveId" clId="{69A84864-C913-A940-9707-A451AB1B8386}" dt="2024-11-12T17:04:55.619" v="1782" actId="20577"/>
          <ac:spMkLst>
            <pc:docMk/>
            <pc:sldMk cId="2268946822" sldId="438"/>
            <ac:spMk id="2" creationId="{5B7C94D8-A01F-1327-0EDB-984348951B3A}"/>
          </ac:spMkLst>
        </pc:spChg>
        <pc:spChg chg="mod">
          <ac:chgData name="Josh Hug" userId="e2159f7335c131c2" providerId="LiveId" clId="{69A84864-C913-A940-9707-A451AB1B8386}" dt="2024-11-13T01:19:21.227" v="3013" actId="20577"/>
          <ac:spMkLst>
            <pc:docMk/>
            <pc:sldMk cId="2268946822" sldId="438"/>
            <ac:spMk id="3" creationId="{BCA64F7A-0E4F-E470-BC5E-62CA7932E706}"/>
          </ac:spMkLst>
        </pc:spChg>
        <pc:spChg chg="mod">
          <ac:chgData name="Josh Hug" userId="e2159f7335c131c2" providerId="LiveId" clId="{69A84864-C913-A940-9707-A451AB1B8386}" dt="2024-11-12T17:04:38.535" v="1769" actId="1038"/>
          <ac:spMkLst>
            <pc:docMk/>
            <pc:sldMk cId="2268946822" sldId="438"/>
            <ac:spMk id="4" creationId="{E89E9879-023C-D09C-8266-DC32FE67C17A}"/>
          </ac:spMkLst>
        </pc:spChg>
      </pc:sldChg>
      <pc:sldChg chg="modSp add mod">
        <pc:chgData name="Josh Hug" userId="e2159f7335c131c2" providerId="LiveId" clId="{69A84864-C913-A940-9707-A451AB1B8386}" dt="2024-11-12T17:07:56.876" v="1897" actId="20577"/>
        <pc:sldMkLst>
          <pc:docMk/>
          <pc:sldMk cId="1443808594" sldId="439"/>
        </pc:sldMkLst>
        <pc:spChg chg="mod">
          <ac:chgData name="Josh Hug" userId="e2159f7335c131c2" providerId="LiveId" clId="{69A84864-C913-A940-9707-A451AB1B8386}" dt="2024-11-12T17:07:56.876" v="1897" actId="20577"/>
          <ac:spMkLst>
            <pc:docMk/>
            <pc:sldMk cId="1443808594" sldId="439"/>
            <ac:spMk id="3" creationId="{9DBC2006-3374-C933-F737-F37D8F30CD86}"/>
          </ac:spMkLst>
        </pc:spChg>
      </pc:sldChg>
      <pc:sldChg chg="addSp delSp modSp add mod">
        <pc:chgData name="Josh Hug" userId="e2159f7335c131c2" providerId="LiveId" clId="{69A84864-C913-A940-9707-A451AB1B8386}" dt="2024-11-12T17:15:48.258" v="2041" actId="478"/>
        <pc:sldMkLst>
          <pc:docMk/>
          <pc:sldMk cId="843780383" sldId="440"/>
        </pc:sldMkLst>
        <pc:spChg chg="mod">
          <ac:chgData name="Josh Hug" userId="e2159f7335c131c2" providerId="LiveId" clId="{69A84864-C913-A940-9707-A451AB1B8386}" dt="2024-11-12T17:08:14.672" v="1934" actId="20577"/>
          <ac:spMkLst>
            <pc:docMk/>
            <pc:sldMk cId="843780383" sldId="440"/>
            <ac:spMk id="3" creationId="{903C5418-DB48-E28A-9528-330EBDBA8372}"/>
          </ac:spMkLst>
        </pc:spChg>
        <pc:spChg chg="add mod">
          <ac:chgData name="Josh Hug" userId="e2159f7335c131c2" providerId="LiveId" clId="{69A84864-C913-A940-9707-A451AB1B8386}" dt="2024-11-12T17:15:33.055" v="2038" actId="20577"/>
          <ac:spMkLst>
            <pc:docMk/>
            <pc:sldMk cId="843780383" sldId="440"/>
            <ac:spMk id="5" creationId="{F71691C3-D129-CE27-12DC-3A765F4E8824}"/>
          </ac:spMkLst>
        </pc:spChg>
        <pc:spChg chg="del">
          <ac:chgData name="Josh Hug" userId="e2159f7335c131c2" providerId="LiveId" clId="{69A84864-C913-A940-9707-A451AB1B8386}" dt="2024-11-12T17:08:21.331" v="1937" actId="478"/>
          <ac:spMkLst>
            <pc:docMk/>
            <pc:sldMk cId="843780383" sldId="440"/>
            <ac:spMk id="7" creationId="{F72EDCA3-E754-C755-A76D-4BAB2AA77D3D}"/>
          </ac:spMkLst>
        </pc:spChg>
        <pc:spChg chg="add mod">
          <ac:chgData name="Josh Hug" userId="e2159f7335c131c2" providerId="LiveId" clId="{69A84864-C913-A940-9707-A451AB1B8386}" dt="2024-11-12T17:12:30.571" v="2018" actId="1038"/>
          <ac:spMkLst>
            <pc:docMk/>
            <pc:sldMk cId="843780383" sldId="440"/>
            <ac:spMk id="8" creationId="{A7D666C6-CD16-3655-9095-A64FE37463C6}"/>
          </ac:spMkLst>
        </pc:spChg>
        <pc:spChg chg="add del">
          <ac:chgData name="Josh Hug" userId="e2159f7335c131c2" providerId="LiveId" clId="{69A84864-C913-A940-9707-A451AB1B8386}" dt="2024-11-12T17:12:57.690" v="2020" actId="11529"/>
          <ac:spMkLst>
            <pc:docMk/>
            <pc:sldMk cId="843780383" sldId="440"/>
            <ac:spMk id="9" creationId="{242162C5-E130-5C5A-DBE3-DF90216DB660}"/>
          </ac:spMkLst>
        </pc:spChg>
        <pc:spChg chg="add del mod">
          <ac:chgData name="Josh Hug" userId="e2159f7335c131c2" providerId="LiveId" clId="{69A84864-C913-A940-9707-A451AB1B8386}" dt="2024-11-12T17:15:36.937" v="2039" actId="478"/>
          <ac:spMkLst>
            <pc:docMk/>
            <pc:sldMk cId="843780383" sldId="440"/>
            <ac:spMk id="10" creationId="{10050CC7-59D7-0D5A-12A3-D1F98B8C552C}"/>
          </ac:spMkLst>
        </pc:spChg>
        <pc:spChg chg="add del mod">
          <ac:chgData name="Josh Hug" userId="e2159f7335c131c2" providerId="LiveId" clId="{69A84864-C913-A940-9707-A451AB1B8386}" dt="2024-11-12T17:15:48.258" v="2041" actId="478"/>
          <ac:spMkLst>
            <pc:docMk/>
            <pc:sldMk cId="843780383" sldId="440"/>
            <ac:spMk id="11" creationId="{509884D1-B916-EF71-4CDA-8E283A14BFA8}"/>
          </ac:spMkLst>
        </pc:spChg>
        <pc:graphicFrameChg chg="del modGraphic">
          <ac:chgData name="Josh Hug" userId="e2159f7335c131c2" providerId="LiveId" clId="{69A84864-C913-A940-9707-A451AB1B8386}" dt="2024-11-12T17:08:17.676" v="1936" actId="478"/>
          <ac:graphicFrameMkLst>
            <pc:docMk/>
            <pc:sldMk cId="843780383" sldId="440"/>
            <ac:graphicFrameMk id="6" creationId="{8D6F8BA6-53F2-F35B-919D-9BBDF2CF7224}"/>
          </ac:graphicFrameMkLst>
        </pc:graphicFrameChg>
      </pc:sldChg>
      <pc:sldChg chg="addSp modSp add mod">
        <pc:chgData name="Josh Hug" userId="e2159f7335c131c2" providerId="LiveId" clId="{69A84864-C913-A940-9707-A451AB1B8386}" dt="2024-11-12T22:40:23.894" v="2201" actId="1076"/>
        <pc:sldMkLst>
          <pc:docMk/>
          <pc:sldMk cId="1479944381" sldId="454"/>
        </pc:sldMkLst>
        <pc:spChg chg="mod">
          <ac:chgData name="Josh Hug" userId="e2159f7335c131c2" providerId="LiveId" clId="{69A84864-C913-A940-9707-A451AB1B8386}" dt="2024-11-12T22:39:05.625" v="2152" actId="20577"/>
          <ac:spMkLst>
            <pc:docMk/>
            <pc:sldMk cId="1479944381" sldId="454"/>
            <ac:spMk id="3" creationId="{96052C65-17EE-66A3-A0C9-10C7C34C194C}"/>
          </ac:spMkLst>
        </pc:spChg>
        <pc:spChg chg="add mod">
          <ac:chgData name="Josh Hug" userId="e2159f7335c131c2" providerId="LiveId" clId="{69A84864-C913-A940-9707-A451AB1B8386}" dt="2024-11-12T22:39:53.141" v="2181" actId="1076"/>
          <ac:spMkLst>
            <pc:docMk/>
            <pc:sldMk cId="1479944381" sldId="454"/>
            <ac:spMk id="5" creationId="{6456B82D-71E4-AF2B-84AB-EC41207E4DED}"/>
          </ac:spMkLst>
        </pc:spChg>
        <pc:spChg chg="add mod">
          <ac:chgData name="Josh Hug" userId="e2159f7335c131c2" providerId="LiveId" clId="{69A84864-C913-A940-9707-A451AB1B8386}" dt="2024-11-12T22:40:23.894" v="2201" actId="1076"/>
          <ac:spMkLst>
            <pc:docMk/>
            <pc:sldMk cId="1479944381" sldId="454"/>
            <ac:spMk id="6" creationId="{D355E4DF-CEAC-9671-3E59-602AE054E55E}"/>
          </ac:spMkLst>
        </pc:spChg>
      </pc:sldChg>
      <pc:sldChg chg="modSp modAnim">
        <pc:chgData name="Josh Hug" userId="e2159f7335c131c2" providerId="LiveId" clId="{69A84864-C913-A940-9707-A451AB1B8386}" dt="2024-11-13T02:24:42.207" v="3098" actId="20577"/>
        <pc:sldMkLst>
          <pc:docMk/>
          <pc:sldMk cId="2333529741" sldId="457"/>
        </pc:sldMkLst>
        <pc:spChg chg="mod">
          <ac:chgData name="Josh Hug" userId="e2159f7335c131c2" providerId="LiveId" clId="{69A84864-C913-A940-9707-A451AB1B8386}" dt="2024-11-13T02:24:42.207" v="3098" actId="20577"/>
          <ac:spMkLst>
            <pc:docMk/>
            <pc:sldMk cId="2333529741" sldId="457"/>
            <ac:spMk id="3" creationId="{463C4900-A97C-6402-79F9-812258DBB6AB}"/>
          </ac:spMkLst>
        </pc:spChg>
      </pc:sldChg>
      <pc:sldChg chg="modSp">
        <pc:chgData name="Josh Hug" userId="e2159f7335c131c2" providerId="LiveId" clId="{69A84864-C913-A940-9707-A451AB1B8386}" dt="2024-11-13T02:16:30.844" v="3074" actId="20577"/>
        <pc:sldMkLst>
          <pc:docMk/>
          <pc:sldMk cId="3412969908" sldId="469"/>
        </pc:sldMkLst>
        <pc:spChg chg="mod">
          <ac:chgData name="Josh Hug" userId="e2159f7335c131c2" providerId="LiveId" clId="{69A84864-C913-A940-9707-A451AB1B8386}" dt="2024-11-13T02:16:30.844" v="3074" actId="20577"/>
          <ac:spMkLst>
            <pc:docMk/>
            <pc:sldMk cId="3412969908" sldId="469"/>
            <ac:spMk id="3" creationId="{96D719A6-3E23-BBF2-C039-8BC6F496E5CC}"/>
          </ac:spMkLst>
        </pc:spChg>
      </pc:sldChg>
      <pc:sldChg chg="modSp mod">
        <pc:chgData name="Josh Hug" userId="e2159f7335c131c2" providerId="LiveId" clId="{69A84864-C913-A940-9707-A451AB1B8386}" dt="2024-11-13T01:05:48.006" v="2546" actId="5793"/>
        <pc:sldMkLst>
          <pc:docMk/>
          <pc:sldMk cId="3934198867" sldId="470"/>
        </pc:sldMkLst>
        <pc:spChg chg="mod">
          <ac:chgData name="Josh Hug" userId="e2159f7335c131c2" providerId="LiveId" clId="{69A84864-C913-A940-9707-A451AB1B8386}" dt="2024-11-13T01:05:48.006" v="2546" actId="5793"/>
          <ac:spMkLst>
            <pc:docMk/>
            <pc:sldMk cId="3934198867" sldId="470"/>
            <ac:spMk id="3" creationId="{29F30A5C-51C7-2E90-9DED-9B80FBCC1A79}"/>
          </ac:spMkLst>
        </pc:spChg>
      </pc:sldChg>
      <pc:sldChg chg="modSp mod">
        <pc:chgData name="Josh Hug" userId="e2159f7335c131c2" providerId="LiveId" clId="{69A84864-C913-A940-9707-A451AB1B8386}" dt="2024-11-13T01:09:13.913" v="2985" actId="20577"/>
        <pc:sldMkLst>
          <pc:docMk/>
          <pc:sldMk cId="1783000355" sldId="471"/>
        </pc:sldMkLst>
        <pc:spChg chg="mod">
          <ac:chgData name="Josh Hug" userId="e2159f7335c131c2" providerId="LiveId" clId="{69A84864-C913-A940-9707-A451AB1B8386}" dt="2024-11-13T01:09:13.913" v="2985" actId="20577"/>
          <ac:spMkLst>
            <pc:docMk/>
            <pc:sldMk cId="1783000355" sldId="471"/>
            <ac:spMk id="3" creationId="{EAAD538F-F242-F64C-80C7-517BB20B0156}"/>
          </ac:spMkLst>
        </pc:spChg>
      </pc:sldChg>
      <pc:sldMasterChg chg="addSp delSp modSp mod">
        <pc:chgData name="Josh Hug" userId="e2159f7335c131c2" providerId="LiveId" clId="{69A84864-C913-A940-9707-A451AB1B8386}" dt="2024-11-13T01:57:07.213" v="3044" actId="478"/>
        <pc:sldMasterMkLst>
          <pc:docMk/>
          <pc:sldMasterMk cId="583393115" sldId="2147483648"/>
        </pc:sldMasterMkLst>
        <pc:spChg chg="add del mod">
          <ac:chgData name="Josh Hug" userId="e2159f7335c131c2" providerId="LiveId" clId="{69A84864-C913-A940-9707-A451AB1B8386}" dt="2024-11-13T01:57:07.213" v="3044" actId="478"/>
          <ac:spMkLst>
            <pc:docMk/>
            <pc:sldMasterMk cId="583393115" sldId="2147483648"/>
            <ac:spMk id="3" creationId="{738DC9ED-4689-E7D2-11B8-7EF2B8457228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1503D0-B2A1-404A-4E4F-55A3EA65CD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DBCFC8-C0DE-311A-C5A6-26DC8B4883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9414A-D032-1A4D-90CB-BC259D65F813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85B715-74B6-5B23-9A47-FF3BA0B532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0CE52-9100-415C-39A2-C29FBF018B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A23A8-7B1F-7746-ACE0-490D0656D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87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9E78D-A8C0-480E-889F-8EC1F2071405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6D8E4-4389-4BDB-844A-A58F014B2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7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;p5">
            <a:extLst>
              <a:ext uri="{FF2B5EF4-FFF2-40B4-BE49-F238E27FC236}">
                <a16:creationId xmlns:a16="http://schemas.microsoft.com/office/drawing/2014/main" id="{54018777-5825-1DD9-F0F1-CB39782E2522}"/>
              </a:ext>
            </a:extLst>
          </p:cNvPr>
          <p:cNvSpPr/>
          <p:nvPr userDrawn="1"/>
        </p:nvSpPr>
        <p:spPr>
          <a:xfrm>
            <a:off x="7883" y="10251"/>
            <a:ext cx="6019800" cy="6858125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B9C4DB-FE1C-AFF9-6D3D-BE4C2F5EB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483" y="2878327"/>
            <a:ext cx="4716517" cy="238760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228E1-E086-EB78-46DA-64561B133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857" y="5430837"/>
            <a:ext cx="4719145" cy="609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0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oogle Shape;29;p5">
            <a:extLst>
              <a:ext uri="{FF2B5EF4-FFF2-40B4-BE49-F238E27FC236}">
                <a16:creationId xmlns:a16="http://schemas.microsoft.com/office/drawing/2014/main" id="{A126BCB9-91F0-D815-1454-67C972B79D9D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55" y="6687727"/>
            <a:ext cx="457200" cy="1600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21;p4">
            <a:extLst>
              <a:ext uri="{FF2B5EF4-FFF2-40B4-BE49-F238E27FC236}">
                <a16:creationId xmlns:a16="http://schemas.microsoft.com/office/drawing/2014/main" id="{0517905A-48BB-F8DB-1DE9-61D6A041865B}"/>
              </a:ext>
            </a:extLst>
          </p:cNvPr>
          <p:cNvCxnSpPr>
            <a:cxnSpLocks/>
          </p:cNvCxnSpPr>
          <p:nvPr userDrawn="1"/>
        </p:nvCxnSpPr>
        <p:spPr>
          <a:xfrm>
            <a:off x="223344" y="5311596"/>
            <a:ext cx="4882056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BE7FE5-5841-F18C-6EA7-DAFDA72B17C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65087"/>
            <a:ext cx="6096000" cy="67167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algn="l">
              <a:buSzPct val="125000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 algn="l">
              <a:buFont typeface="Courier New" panose="02070309020205020404" pitchFamily="49" charset="0"/>
              <a:buChar char="o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 algn="l">
              <a:buFont typeface="Wingdings" pitchFamily="2" charset="2"/>
              <a:buChar char="§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 algn="l"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721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30F85-F851-4F4D-E2E6-07F71CABE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02A28-2CC0-D2A6-A218-DE8C7CFEF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7" y="533400"/>
            <a:ext cx="11488745" cy="56387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1pPr>
            <a:lvl2pPr marL="685783" indent="-228594">
              <a:buSzPct val="100000"/>
              <a:buFont typeface="Courier New" panose="02070309020205020404" pitchFamily="49" charset="0"/>
              <a:buChar char="o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2pPr>
            <a:lvl3pPr marL="1142971" indent="-228594">
              <a:buFont typeface="Wingdings" pitchFamily="2" charset="2"/>
              <a:buChar char="§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3pPr>
            <a:lvl4pPr marL="1600160" indent="-228594">
              <a:buFont typeface="Arial" panose="020B0604020202020204" pitchFamily="34" charset="0"/>
              <a:buChar char="•"/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4pPr>
            <a:lvl5pPr>
              <a:defRPr sz="2400" b="0" i="0">
                <a:latin typeface="Inter Light" panose="02000403000000020004" pitchFamily="2" charset="0"/>
                <a:ea typeface="Inter Light" panose="02000403000000020004" pitchFamily="2" charset="0"/>
                <a:cs typeface="Inter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3DC90-05B5-A90A-60DC-914CE36E0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E4CF-373C-401B-BBC8-66AC3A72A4A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Google Shape;21;p4">
            <a:extLst>
              <a:ext uri="{FF2B5EF4-FFF2-40B4-BE49-F238E27FC236}">
                <a16:creationId xmlns:a16="http://schemas.microsoft.com/office/drawing/2014/main" id="{B141A41B-8850-A20F-A868-FF9415A83C2E}"/>
              </a:ext>
            </a:extLst>
          </p:cNvPr>
          <p:cNvCxnSpPr>
            <a:cxnSpLocks/>
          </p:cNvCxnSpPr>
          <p:nvPr userDrawn="1"/>
        </p:nvCxnSpPr>
        <p:spPr>
          <a:xfrm flipV="1">
            <a:off x="88284" y="457202"/>
            <a:ext cx="10439400" cy="1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0806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FD4A60-6C16-80BA-4FEA-981785C72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"/>
            <a:ext cx="10515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6B9CB-D30E-202E-2F40-9EBE6ACE7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06E4CF-373C-401B-BBC8-66AC3A72A4A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29;p5">
            <a:extLst>
              <a:ext uri="{FF2B5EF4-FFF2-40B4-BE49-F238E27FC236}">
                <a16:creationId xmlns:a16="http://schemas.microsoft.com/office/drawing/2014/main" id="{7A750F8F-3D3A-3346-1992-68E79F83A01D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5" y="6687727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39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0B5394"/>
          </a:solidFill>
          <a:latin typeface="Inter Medium" panose="02000603000000020004" pitchFamily="2" charset="0"/>
          <a:ea typeface="Inter Medium" panose="02000603000000020004" pitchFamily="2" charset="0"/>
          <a:cs typeface="Inter Medium" panose="02000603000000020004" pitchFamily="2" charset="0"/>
        </a:defRPr>
      </a:lvl1pPr>
    </p:titleStyle>
    <p:bodyStyle>
      <a:lvl1pPr marL="0" indent="0" algn="l" defTabSz="91437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Inter Light" panose="02000403000000020004" pitchFamily="2" charset="0"/>
          <a:ea typeface="Inter Light" panose="02000403000000020004" pitchFamily="2" charset="0"/>
          <a:cs typeface="Inter Light" panose="02000403000000020004" pitchFamily="2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xkcd.com/552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5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161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0.png"/><Relationship Id="rId5" Type="http://schemas.openxmlformats.org/officeDocument/2006/relationships/image" Target="../media/image690.png"/><Relationship Id="rId4" Type="http://schemas.openxmlformats.org/officeDocument/2006/relationships/image" Target="../media/image68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9C981-F6C1-468D-8A60-149E7129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34107-14F3-5773-6276-9B5EC9BD9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7" y="4448908"/>
            <a:ext cx="11488745" cy="1723224"/>
          </a:xfrm>
        </p:spPr>
        <p:txBody>
          <a:bodyPr/>
          <a:lstStyle/>
          <a:p>
            <a:pPr algn="r"/>
            <a:r>
              <a:rPr lang="en-US" sz="1800" b="1" u="sng" dirty="0">
                <a:latin typeface="Consolas" panose="020B0609020204030204" pitchFamily="49" charset="0"/>
                <a:hlinkClick r:id="rId2"/>
              </a:rPr>
              <a:t>https://xkcd.com/552/</a:t>
            </a:r>
            <a:endParaRPr lang="en-US" sz="1800" dirty="0">
              <a:latin typeface="Consolas" panose="020B0609020204030204" pitchFamily="49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02A0EF-69CD-CB1C-724C-D01ED9E36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311" y="1002391"/>
            <a:ext cx="7569436" cy="305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502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55323-57C7-9CD0-87C1-11DF30256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190C3-6B72-1DBB-AB2B-429EECAF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Proof of Correlation Range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FED2A9-DA72-AECD-D73F-93A7A39BCC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i="0" dirty="0"/>
                  <a:t>Claim: The correlation is always between -1 and 1.</a:t>
                </a:r>
              </a:p>
              <a:p>
                <a:endParaRPr lang="en-US" sz="1200" b="0" i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−1≤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Corr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cov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≤+1</m:t>
                      </m:r>
                    </m:oMath>
                  </m:oMathPara>
                </a14:m>
                <a:endParaRPr lang="en-US" dirty="0"/>
              </a:p>
              <a:p>
                <a:endParaRPr lang="en-US" sz="1200" dirty="0"/>
              </a:p>
              <a:p>
                <a:r>
                  <a:rPr lang="en-US" dirty="0"/>
                  <a:t>Lemma: Let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dirty="0"/>
                  <a:t> be the standardized versions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Corr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Proof that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𝐂𝐨𝐫𝐫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≥−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: </a:t>
                </a:r>
                <a:r>
                  <a:rPr lang="en-US" dirty="0"/>
                  <a:t>Consider the quantity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which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FED2A9-DA72-AECD-D73F-93A7A39BCC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6ABEC6-2B68-6B0C-0B24-84540532E9AA}"/>
                  </a:ext>
                </a:extLst>
              </p:cNvPr>
              <p:cNvSpPr txBox="1"/>
              <p:nvPr/>
            </p:nvSpPr>
            <p:spPr>
              <a:xfrm>
                <a:off x="2112580" y="4229076"/>
                <a:ext cx="3358055" cy="648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6ABEC6-2B68-6B0C-0B24-84540532E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580" y="4229076"/>
                <a:ext cx="3358055" cy="6487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CDE8AE-8696-A1F0-9D15-0E7310EC7BB0}"/>
                  </a:ext>
                </a:extLst>
              </p:cNvPr>
              <p:cNvSpPr txBox="1"/>
              <p:nvPr/>
            </p:nvSpPr>
            <p:spPr>
              <a:xfrm>
                <a:off x="3910783" y="4319324"/>
                <a:ext cx="5218387" cy="468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acc>
                            <m:accPr>
                              <m:chr m:val="̃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CDE8AE-8696-A1F0-9D15-0E7310EC7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783" y="4319324"/>
                <a:ext cx="5218387" cy="468270"/>
              </a:xfrm>
              <a:prstGeom prst="rect">
                <a:avLst/>
              </a:prstGeom>
              <a:blipFill>
                <a:blip r:embed="rId4"/>
                <a:stretch>
                  <a:fillRect t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02261A-E42D-7CDD-6943-1D1FA2977FF0}"/>
                  </a:ext>
                </a:extLst>
              </p:cNvPr>
              <p:cNvSpPr txBox="1"/>
              <p:nvPr/>
            </p:nvSpPr>
            <p:spPr>
              <a:xfrm>
                <a:off x="3318639" y="4946495"/>
                <a:ext cx="5218387" cy="468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acc>
                            <m:accPr>
                              <m:chr m:val="̃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02261A-E42D-7CDD-6943-1D1FA2977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639" y="4946495"/>
                <a:ext cx="5218387" cy="468270"/>
              </a:xfrm>
              <a:prstGeom prst="rect">
                <a:avLst/>
              </a:prstGeom>
              <a:blipFill>
                <a:blip r:embed="rId5"/>
                <a:stretch>
                  <a:fillRect t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F938A2-8D2C-2EA5-1DF7-437EC3483AED}"/>
                  </a:ext>
                </a:extLst>
              </p:cNvPr>
              <p:cNvSpPr txBox="1"/>
              <p:nvPr/>
            </p:nvSpPr>
            <p:spPr>
              <a:xfrm>
                <a:off x="4382238" y="5483417"/>
                <a:ext cx="6369878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2+2</m:t>
                      </m:r>
                      <m:r>
                        <m:rPr>
                          <m:sty m:val="p"/>
                        </m:rPr>
                        <a:rPr lang="en-US" sz="240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orr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Corr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F938A2-8D2C-2EA5-1DF7-437EC3483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238" y="5483417"/>
                <a:ext cx="6369878" cy="5091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268C3E4-EEF0-0C2C-4E20-DE2D24BDB28E}"/>
                  </a:ext>
                </a:extLst>
              </p:cNvPr>
              <p:cNvSpPr txBox="1"/>
              <p:nvPr/>
            </p:nvSpPr>
            <p:spPr>
              <a:xfrm>
                <a:off x="1034360" y="6141844"/>
                <a:ext cx="50528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Thus,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sz="240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orr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268C3E4-EEF0-0C2C-4E20-DE2D24BDB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360" y="6141844"/>
                <a:ext cx="5052848" cy="461665"/>
              </a:xfrm>
              <a:prstGeom prst="rect">
                <a:avLst/>
              </a:prstGeom>
              <a:blipFill>
                <a:blip r:embed="rId7"/>
                <a:stretch>
                  <a:fillRect l="-193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3F33C4-B10A-0492-FA58-6B1715ADDC67}"/>
                  </a:ext>
                </a:extLst>
              </p:cNvPr>
              <p:cNvSpPr txBox="1"/>
              <p:nvPr/>
            </p:nvSpPr>
            <p:spPr>
              <a:xfrm>
                <a:off x="6423537" y="6141843"/>
                <a:ext cx="50528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So: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</a:rPr>
                      <m:t>Corr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≥−1</m:t>
                    </m:r>
                  </m:oMath>
                </a14:m>
                <a:endParaRPr lang="en-US" sz="240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3F33C4-B10A-0492-FA58-6B1715ADD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537" y="6141843"/>
                <a:ext cx="5052848" cy="461665"/>
              </a:xfrm>
              <a:prstGeom prst="rect">
                <a:avLst/>
              </a:prstGeom>
              <a:blipFill>
                <a:blip r:embed="rId8"/>
                <a:stretch>
                  <a:fillRect l="-193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>
            <a:extLst>
              <a:ext uri="{FF2B5EF4-FFF2-40B4-BE49-F238E27FC236}">
                <a16:creationId xmlns:a16="http://schemas.microsoft.com/office/drawing/2014/main" id="{EF3F3E7B-064B-7CA7-C28C-317BD457D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513" y="1340069"/>
            <a:ext cx="357899" cy="33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34C015-CB15-2EE2-B3F0-C66455734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8" y="1285580"/>
            <a:ext cx="357899" cy="33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15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52157-408D-76C3-EDBE-9D1BCBD82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Correlation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1CB8F1-58E8-6F61-980E-5B0D33878A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Examples of random samples of correlated random variables,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Corr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br>
                  <a:rPr lang="en-US" dirty="0"/>
                </a:br>
                <a:r>
                  <a:rPr lang="en-US" dirty="0"/>
                  <a:t>Examples of negative correlated random variables,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Corr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1CB8F1-58E8-6F61-980E-5B0D33878A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7E1F383-D915-ACB3-C894-D8E95FB26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668" y="1240640"/>
            <a:ext cx="6612277" cy="20276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8B66CD-A1B5-6351-0F49-556123663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285" y="4257057"/>
            <a:ext cx="7772400" cy="260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21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2EA3B-0B93-8B2B-A2C7-DE1D63225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8DEF6-938A-A01E-84BC-51C3659C8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Correlation Of Zero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FCD46-37FE-E4CE-664E-1DF124CFFF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Examples of independent RV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Corr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/>
                  <a:t>:</a:t>
                </a:r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endParaRPr lang="en-US"/>
              </a:p>
              <a:p>
                <a:br>
                  <a:rPr lang="en-US"/>
                </a:br>
                <a:r>
                  <a:rPr lang="en-US"/>
                  <a:t>Example of dependent RV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Corr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/>
                  <a:t>. Why are these not independent?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1FCD46-37FE-E4CE-664E-1DF124CFFF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817B02D-1B67-082B-7EE7-C84ECA5BD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588" y="1046318"/>
            <a:ext cx="2131780" cy="25248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A4557C-485B-FDC8-D881-BDE7AFB7B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822" y="4084110"/>
            <a:ext cx="2487226" cy="269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50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C180-AAD7-B0BC-9D7C-535E0C59B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Observations about Extreme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391A9-EDD3-2F9B-1F76-6C20B53768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802970" cy="5638732"/>
              </a:xfrm>
            </p:spPr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Corr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In that case, we have that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dirty="0"/>
                  <a:t>. Why? </a:t>
                </a:r>
              </a:p>
              <a:p>
                <a:pPr marL="457200" indent="-228600">
                  <a:buFont typeface="Arial" panose="020B0604020202020204" pitchFamily="34" charset="0"/>
                  <a:buChar char="•"/>
                </a:pPr>
                <a:r>
                  <a:rPr lang="en-US" dirty="0"/>
                  <a:t>Because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228600"/>
                <a:r>
                  <a:rPr lang="en-US" b="0" dirty="0"/>
                  <a:t> 			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Corr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indent="-22860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Corr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Implication: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Corr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Corr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dirty="0"/>
                  <a:t>, then random variables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just rescaled and shifted versions of each other, i.e., there exist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such that: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Can show a similar result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Corr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/>
                  <a:t>, in which case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391A9-EDD3-2F9B-1F76-6C20B53768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802970" cy="5638732"/>
              </a:xfrm>
              <a:blipFill>
                <a:blip r:embed="rId2"/>
                <a:stretch>
                  <a:fillRect l="-774" t="-649" r="-516"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70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3580A-5C94-4777-BD61-E20B858F9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0D613-F1F0-AF83-49D5-01B413D8D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Conditional Expectation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BA6679-B77C-EE29-B7AE-C979F542C0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22, CS70 Summer 2025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5E5A8C-5B7A-F9EF-9C78-A5DB94D4965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  <a:cs typeface="Inter" panose="02000503000000020004" pitchFamily="2" charset="0"/>
              </a:rPr>
              <a:t>Covariance and Correlation</a:t>
            </a:r>
          </a:p>
          <a:p>
            <a:r>
              <a:rPr lang="en-US" b="1" dirty="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Conditional Expectation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  <a:cs typeface="Inter" panose="02000503000000020004" pitchFamily="2" charset="0"/>
              </a:rPr>
              <a:t>Prediction</a:t>
            </a:r>
          </a:p>
        </p:txBody>
      </p:sp>
    </p:spTree>
    <p:extLst>
      <p:ext uri="{BB962C8B-B14F-4D97-AF65-F5344CB8AC3E}">
        <p14:creationId xmlns:p14="http://schemas.microsoft.com/office/powerpoint/2010/main" val="1067227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62C08-3E00-894E-0D30-A2B47ACA6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Intuitive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3211CD-6321-EE27-38FD-E33E98EFDB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flip a biased coin that comes up heads ¾ of the time tails ¼ of the time.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If it comes up heads, then we roll a fair six-sided dice.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If it comes up tails, we roll a fair four-sided die.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outcome of the die roll.</a:t>
                </a:r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Observation: Can think of this the expectation of one RV dependent on another.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Answer coming later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3211CD-6321-EE27-38FD-E33E98EFDB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796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7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39C9E-95AC-5906-319F-2FC132DC7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Conditional Probability and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D3F1A3-0A59-A195-CBFC-FB31387338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random variable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an event. We saw previously that the usual conditional probability rules apply to events involving random variables, e.g.,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This is because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are just events, i.e., subsets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Which outcomes are in the event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? Those outcomes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which the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maps </a:t>
                </a:r>
                <a:r>
                  <a:rPr lang="en-US" dirty="0">
                    <a:solidFill>
                      <a:schemeClr val="tx1"/>
                    </a:solidFill>
                  </a:rPr>
                  <a:t>to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D3F1A3-0A59-A195-CBFC-FB31387338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204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63840-BA99-1C9F-BC6B-BE4F9ECBA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C34CA-E689-A8E4-9075-5CCA79A8D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Conditional Probability and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B5CC56-445D-329C-8202-412EB1505C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random variable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and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an event. We saw previously that the usual conditional probability rules apply to events involving random variables, e.g.,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Naturally then, we also have the other usual statements about conditional probability. For example,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disjoint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that partition the sample space, we have: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B5CC56-445D-329C-8202-412EB1505C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C51E49-352F-D4A8-99EF-0DB9B70FDB86}"/>
                  </a:ext>
                </a:extLst>
              </p:cNvPr>
              <p:cNvSpPr txBox="1"/>
              <p:nvPr/>
            </p:nvSpPr>
            <p:spPr>
              <a:xfrm>
                <a:off x="1447800" y="4890448"/>
                <a:ext cx="7924800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C51E49-352F-D4A8-99EF-0DB9B70FD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890448"/>
                <a:ext cx="7924800" cy="5091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A4B459-5F7B-5A60-6EC0-E4174C49983E}"/>
                  </a:ext>
                </a:extLst>
              </p:cNvPr>
              <p:cNvSpPr txBox="1"/>
              <p:nvPr/>
            </p:nvSpPr>
            <p:spPr>
              <a:xfrm>
                <a:off x="1600200" y="5739151"/>
                <a:ext cx="9169400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A4B459-5F7B-5A60-6EC0-E4174C499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739151"/>
                <a:ext cx="9169400" cy="509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737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443FD-702F-CA34-9980-966679490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Conditional Distributions and Expectations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C6E851-F4C7-C380-CFDF-8AD9D3ED90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also think about conditional distributions.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Example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the roll of a six-sided die,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event that the die roll is even.</a:t>
                </a:r>
              </a:p>
              <a:p>
                <a:endParaRPr lang="en-US" dirty="0"/>
              </a:p>
              <a:p>
                <a:r>
                  <a:rPr lang="en-US" dirty="0"/>
                  <a:t>The conditional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 is: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can also define the conditional expectation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 naturally as: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C6E851-F4C7-C380-CFDF-8AD9D3ED90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3619004-BDDC-5335-393A-9E754B6893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8711640"/>
                  </p:ext>
                </p:extLst>
              </p:nvPr>
            </p:nvGraphicFramePr>
            <p:xfrm>
              <a:off x="6104614" y="1676400"/>
              <a:ext cx="3124200" cy="2971801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406803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1717397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</a:tblGrid>
                  <a:tr h="42454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000" b="0" i="0" dirty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  <m:r>
                                      <a:rPr lang="en-US" sz="20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𝑥</m:t>
                                    </m:r>
                                  </m:e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b="0" i="0" dirty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2060275"/>
                      </a:ext>
                    </a:extLst>
                  </a:tr>
                  <a:tr h="424543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8963023"/>
                      </a:ext>
                    </a:extLst>
                  </a:tr>
                  <a:tr h="424543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1/3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1670219"/>
                      </a:ext>
                    </a:extLst>
                  </a:tr>
                  <a:tr h="424543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8373702"/>
                      </a:ext>
                    </a:extLst>
                  </a:tr>
                  <a:tr h="424543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1/3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4466933"/>
                      </a:ext>
                    </a:extLst>
                  </a:tr>
                  <a:tr h="424543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000" b="0" i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2521726"/>
                      </a:ext>
                    </a:extLst>
                  </a:tr>
                  <a:tr h="424543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1/3</m:t>
                                </m:r>
                              </m:oMath>
                            </m:oMathPara>
                          </a14:m>
                          <a:endParaRPr lang="en-US" sz="2000" b="0" i="0" dirty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78528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93619004-BDDC-5335-393A-9E754B6893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8711640"/>
                  </p:ext>
                </p:extLst>
              </p:nvPr>
            </p:nvGraphicFramePr>
            <p:xfrm>
              <a:off x="6104614" y="1676400"/>
              <a:ext cx="3124200" cy="2971801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406803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1717397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</a:tblGrid>
                  <a:tr h="4245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33" t="-7143" r="-124242" b="-61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270" t="-7143" r="-1773" b="-61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2060275"/>
                      </a:ext>
                    </a:extLst>
                  </a:tr>
                  <a:tr h="424543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270" t="-108696" r="-1773" b="-5246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8963023"/>
                      </a:ext>
                    </a:extLst>
                  </a:tr>
                  <a:tr h="424543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270" t="-205714" r="-1773" b="-41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1670219"/>
                      </a:ext>
                    </a:extLst>
                  </a:tr>
                  <a:tr h="424543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270" t="-305714" r="-1773" b="-31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8373702"/>
                      </a:ext>
                    </a:extLst>
                  </a:tr>
                  <a:tr h="424543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270" t="-405714" r="-1773" b="-21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4466933"/>
                      </a:ext>
                    </a:extLst>
                  </a:tr>
                  <a:tr h="424543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270" t="-513043" r="-1773" b="-1202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2521726"/>
                      </a:ext>
                    </a:extLst>
                  </a:tr>
                  <a:tr h="424543">
                    <a:tc>
                      <a:txBody>
                        <a:bodyPr/>
                        <a:lstStyle/>
                        <a:p>
                          <a:r>
                            <a:rPr lang="en-US" sz="20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270" t="-604286" r="-1773" b="-1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5785287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CFEE38-0A99-BD78-FBD8-FB721AA2BDA9}"/>
                  </a:ext>
                </a:extLst>
              </p:cNvPr>
              <p:cNvSpPr txBox="1"/>
              <p:nvPr/>
            </p:nvSpPr>
            <p:spPr>
              <a:xfrm>
                <a:off x="3581400" y="5503391"/>
                <a:ext cx="6142382" cy="1030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range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CFEE38-0A99-BD78-FBD8-FB721AA2B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5503391"/>
                <a:ext cx="6142382" cy="10306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996A73-D72C-EA24-DC97-DF6C307E93A5}"/>
                  </a:ext>
                </a:extLst>
              </p:cNvPr>
              <p:cNvSpPr txBox="1"/>
              <p:nvPr/>
            </p:nvSpPr>
            <p:spPr>
              <a:xfrm>
                <a:off x="9723782" y="3974123"/>
                <a:ext cx="17393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996A73-D72C-EA24-DC97-DF6C307E9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3782" y="3974123"/>
                <a:ext cx="173938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430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ECA61-5775-099B-816A-A0A747F40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Law of Total Expectation (Binary Event)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D719A6-3E23-BBF2-C039-8BC6F496E5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 binary event, we also have: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Note: This is intuitive but we haven’t proven this. We will at the end of this section.</a:t>
                </a:r>
              </a:p>
              <a:p>
                <a:endParaRPr lang="en-US" dirty="0"/>
              </a:p>
              <a:p>
                <a:r>
                  <a:rPr lang="en-US" dirty="0"/>
                  <a:t>Let’s see how we can use this to more formally solve our dice and coin problem.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D719A6-3E23-BBF2-C039-8BC6F496E5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969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1D960-85FA-4C14-D07D-7D1D72F27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03038-62B4-4081-E8EA-C04CB4E3C9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Covariance and Correlation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9CF67A-02E2-D35B-C236-39282E9349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22, CS70 Summer 2025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876A478-D594-273E-2564-49595CB0BC0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65087"/>
            <a:ext cx="6096000" cy="6716713"/>
          </a:xfrm>
        </p:spPr>
        <p:txBody>
          <a:bodyPr/>
          <a:lstStyle/>
          <a:p>
            <a:r>
              <a:rPr lang="en-US" b="1" dirty="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Covariance and Correlation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  <a:cs typeface="Inter" panose="02000503000000020004" pitchFamily="2" charset="0"/>
              </a:rPr>
              <a:t>Conditional Expectation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  <a:cs typeface="Inter" panose="02000503000000020004" pitchFamily="2" charset="0"/>
              </a:rPr>
              <a:t>Prediction</a:t>
            </a:r>
          </a:p>
        </p:txBody>
      </p:sp>
    </p:spTree>
    <p:extLst>
      <p:ext uri="{BB962C8B-B14F-4D97-AF65-F5344CB8AC3E}">
        <p14:creationId xmlns:p14="http://schemas.microsoft.com/office/powerpoint/2010/main" val="3933676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762F0-EE3E-76B1-7996-B95E6BCD2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55CA5-8C51-C17C-5DDE-39479ADDF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Formal Answer to Intuitive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09BAF2-FFA0-24A5-596F-8FE865AC44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flip a biased coin that comes up heads ¾ of the time tails ¼ of the time.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If it comes up heads, then we roll a fair six-sided dice.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If it comes up tails, we roll a fair four-sided die.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outcome of the die roll.</a:t>
                </a:r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US" dirty="0"/>
                  <a:t>? More formally,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that the coin comes up heads.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09BAF2-FFA0-24A5-596F-8FE865AC44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7B6363-CE3E-3689-7808-7593973694C8}"/>
                  </a:ext>
                </a:extLst>
              </p:cNvPr>
              <p:cNvSpPr txBox="1"/>
              <p:nvPr/>
            </p:nvSpPr>
            <p:spPr>
              <a:xfrm>
                <a:off x="-730526" y="4665341"/>
                <a:ext cx="6147352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7B6363-CE3E-3689-7808-759397369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30526" y="4665341"/>
                <a:ext cx="6147352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E3A944-DB3A-5A97-8582-E0D74EEEA205}"/>
                  </a:ext>
                </a:extLst>
              </p:cNvPr>
              <p:cNvSpPr txBox="1"/>
              <p:nvPr/>
            </p:nvSpPr>
            <p:spPr>
              <a:xfrm>
                <a:off x="1310326" y="5653469"/>
                <a:ext cx="1677971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E3A944-DB3A-5A97-8582-E0D74EEEA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326" y="5653469"/>
                <a:ext cx="167797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D88C8A-2690-5288-3477-CD6D499B9BB4}"/>
                  </a:ext>
                </a:extLst>
              </p:cNvPr>
              <p:cNvSpPr txBox="1"/>
              <p:nvPr/>
            </p:nvSpPr>
            <p:spPr>
              <a:xfrm>
                <a:off x="3245401" y="5844224"/>
                <a:ext cx="11341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=3.25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D88C8A-2690-5288-3477-CD6D499B9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401" y="5844224"/>
                <a:ext cx="113415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55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9CC76-CFA1-0687-0EA6-D4FDA93E0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– Rolling A Six-Side Die Twice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91BB2F-4D6B-3380-B4E0-AC6D6A9BF3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Random variables: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value of first roll,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second,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457189" lvl="1" indent="0">
                  <a:buNone/>
                </a:pPr>
                <a:r>
                  <a:rPr lang="en-US" dirty="0"/>
                  <a:t>Six outcomes 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dirty="0"/>
                  <a:t>, one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value,</a:t>
                </a:r>
              </a:p>
              <a:p>
                <a:pPr marL="457189" lvl="1" indent="0">
                  <a:buNone/>
                </a:pPr>
                <a:r>
                  <a:rPr lang="en-US" dirty="0"/>
                  <a:t> 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=7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and</a:t>
                </a:r>
              </a:p>
              <a:p>
                <a:pPr marL="457189" lvl="1" indent="0">
                  <a:buNone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=7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+2⋅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+…+6⋅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marL="457189" lvl="1" indent="0">
                  <a:spcBef>
                    <a:spcPts val="1800"/>
                  </a:spcBef>
                  <a:buNone/>
                </a:pPr>
                <a:r>
                  <a:rPr lang="en-US" dirty="0"/>
                  <a:t>Knowing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dirty="0"/>
                  <a:t> does not add information!</a:t>
                </a:r>
              </a:p>
              <a:p>
                <a:pPr indent="-228594">
                  <a:spcBef>
                    <a:spcPts val="0"/>
                  </a:spcBef>
                </a:pP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</a:p>
              <a:p>
                <a:pPr indent="-228594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marL="457189" lvl="1" indent="0">
                  <a:buNone/>
                </a:pPr>
                <a:r>
                  <a:rPr lang="en-US" dirty="0"/>
                  <a:t>Only one outcome with S=2, so</a:t>
                </a:r>
              </a:p>
              <a:p>
                <a:pPr marL="457189" lvl="1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=1⋅1=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91BB2F-4D6B-3380-B4E0-AC6D6A9BF3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b="-5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CB34846-FCA0-4B5A-6477-1B3EFF7ABEC1}"/>
              </a:ext>
            </a:extLst>
          </p:cNvPr>
          <p:cNvSpPr txBox="1"/>
          <p:nvPr/>
        </p:nvSpPr>
        <p:spPr>
          <a:xfrm>
            <a:off x="8067042" y="504113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1DEFA5A-4DAD-C8CA-5857-D5DC87E57E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445087"/>
              </p:ext>
            </p:extLst>
          </p:nvPr>
        </p:nvGraphicFramePr>
        <p:xfrm>
          <a:off x="7916861" y="1348849"/>
          <a:ext cx="3759198" cy="3722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6533">
                  <a:extLst>
                    <a:ext uri="{9D8B030D-6E8A-4147-A177-3AD203B41FA5}">
                      <a16:colId xmlns:a16="http://schemas.microsoft.com/office/drawing/2014/main" val="541369856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1530387400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3899228368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1191057490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999540088"/>
                    </a:ext>
                  </a:extLst>
                </a:gridCol>
                <a:gridCol w="626533">
                  <a:extLst>
                    <a:ext uri="{9D8B030D-6E8A-4147-A177-3AD203B41FA5}">
                      <a16:colId xmlns:a16="http://schemas.microsoft.com/office/drawing/2014/main" val="203906067"/>
                    </a:ext>
                  </a:extLst>
                </a:gridCol>
              </a:tblGrid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6412316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8986644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9893073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342549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0263159"/>
                  </a:ext>
                </a:extLst>
              </a:tr>
              <a:tr h="6204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Inter" panose="02000503000000020004" pitchFamily="2" charset="0"/>
                          <a:ea typeface="Inter" panose="02000503000000020004" pitchFamily="2" charset="0"/>
                          <a:cs typeface="Inter" panose="02000503000000020004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339994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264EF35-24DA-B55D-3D52-B21A40320422}"/>
              </a:ext>
            </a:extLst>
          </p:cNvPr>
          <p:cNvSpPr txBox="1"/>
          <p:nvPr/>
        </p:nvSpPr>
        <p:spPr>
          <a:xfrm>
            <a:off x="8688366" y="504113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5ED2A2-FC58-72BB-A645-6FC49ADA3D1E}"/>
              </a:ext>
            </a:extLst>
          </p:cNvPr>
          <p:cNvSpPr txBox="1"/>
          <p:nvPr/>
        </p:nvSpPr>
        <p:spPr>
          <a:xfrm>
            <a:off x="9309690" y="504113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CE9843-D6B8-F7D8-E682-CCCAA342E1CC}"/>
              </a:ext>
            </a:extLst>
          </p:cNvPr>
          <p:cNvSpPr txBox="1"/>
          <p:nvPr/>
        </p:nvSpPr>
        <p:spPr>
          <a:xfrm>
            <a:off x="9931014" y="504113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1E63A6-B5C6-7FEC-7EBC-3DD395318EB9}"/>
              </a:ext>
            </a:extLst>
          </p:cNvPr>
          <p:cNvSpPr txBox="1"/>
          <p:nvPr/>
        </p:nvSpPr>
        <p:spPr>
          <a:xfrm>
            <a:off x="10552338" y="504113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B5748B-79BE-D69F-0FBC-28130CC1544A}"/>
              </a:ext>
            </a:extLst>
          </p:cNvPr>
          <p:cNvSpPr txBox="1"/>
          <p:nvPr/>
        </p:nvSpPr>
        <p:spPr>
          <a:xfrm>
            <a:off x="11173663" y="504113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6FABB1-1B30-BCB5-C1A1-2C11E635B991}"/>
              </a:ext>
            </a:extLst>
          </p:cNvPr>
          <p:cNvSpPr txBox="1"/>
          <p:nvPr/>
        </p:nvSpPr>
        <p:spPr>
          <a:xfrm>
            <a:off x="7469305" y="4545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FF9CB5-A4E2-012E-5A04-E5E1F0388CA3}"/>
              </a:ext>
            </a:extLst>
          </p:cNvPr>
          <p:cNvSpPr txBox="1"/>
          <p:nvPr/>
        </p:nvSpPr>
        <p:spPr>
          <a:xfrm>
            <a:off x="7469305" y="391714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B5DDC6-2DD8-19D8-C691-4FC4D00D01AE}"/>
              </a:ext>
            </a:extLst>
          </p:cNvPr>
          <p:cNvSpPr txBox="1"/>
          <p:nvPr/>
        </p:nvSpPr>
        <p:spPr>
          <a:xfrm>
            <a:off x="7469305" y="328868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8E735B-B500-FC6D-3874-90271102874A}"/>
              </a:ext>
            </a:extLst>
          </p:cNvPr>
          <p:cNvSpPr txBox="1"/>
          <p:nvPr/>
        </p:nvSpPr>
        <p:spPr>
          <a:xfrm>
            <a:off x="7469305" y="266021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CBD6D4-9934-77AF-2D72-68CC52E156C4}"/>
              </a:ext>
            </a:extLst>
          </p:cNvPr>
          <p:cNvSpPr txBox="1"/>
          <p:nvPr/>
        </p:nvSpPr>
        <p:spPr>
          <a:xfrm>
            <a:off x="7469305" y="203175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9E5C4F-8946-F57D-0377-B266B70FF114}"/>
              </a:ext>
            </a:extLst>
          </p:cNvPr>
          <p:cNvSpPr txBox="1"/>
          <p:nvPr/>
        </p:nvSpPr>
        <p:spPr>
          <a:xfrm>
            <a:off x="7469305" y="1403297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4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CB23619-BDD2-B5AB-C5BF-9481DB9A6B67}"/>
                  </a:ext>
                </a:extLst>
              </p:cNvPr>
              <p:cNvSpPr txBox="1"/>
              <p:nvPr/>
            </p:nvSpPr>
            <p:spPr>
              <a:xfrm>
                <a:off x="0" y="1348849"/>
                <a:ext cx="6224954" cy="1036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=7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range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=7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CB23619-BDD2-B5AB-C5BF-9481DB9A6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48849"/>
                <a:ext cx="6224954" cy="10361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59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2D36B-26E3-4EFA-A3FD-3073094BB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 Trivial Example: Expectation of a Geometric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1E3A6A-FA04-C525-0B3D-73060B0A34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Geometric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that the first flip is heads. Let’s see how we can use conditional expectation to (for a third time)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1E3A6A-FA04-C525-0B3D-73060B0A34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0A10DA-DAC1-8AE0-959D-85E13EAE697A}"/>
                  </a:ext>
                </a:extLst>
              </p:cNvPr>
              <p:cNvSpPr txBox="1"/>
              <p:nvPr/>
            </p:nvSpPr>
            <p:spPr>
              <a:xfrm>
                <a:off x="1828800" y="1600200"/>
                <a:ext cx="7620000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0A10DA-DAC1-8AE0-959D-85E13EAE6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600200"/>
                <a:ext cx="7620000" cy="462434"/>
              </a:xfrm>
              <a:prstGeom prst="rect">
                <a:avLst/>
              </a:prstGeom>
              <a:blipFill>
                <a:blip r:embed="rId3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4570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9EE91-9BAB-0F2C-CD3B-A4BD7D3D4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8F109-11FB-7C5E-06F5-D9CD5ED7D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 Trivial Example: Expectation of a Geometric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B226A-8B4E-A910-CBD4-8027C3625D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Geometric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that the first flip is heads. Let’s see how we can use conditional expectation to (for a third time) 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And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true,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Answer: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B226A-8B4E-A910-CBD4-8027C3625D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3A9936A-90FE-4B5D-A18D-6A452BAF26BB}"/>
                  </a:ext>
                </a:extLst>
              </p:cNvPr>
              <p:cNvSpPr txBox="1"/>
              <p:nvPr/>
            </p:nvSpPr>
            <p:spPr>
              <a:xfrm>
                <a:off x="1828800" y="1600200"/>
                <a:ext cx="7620000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3A9936A-90FE-4B5D-A18D-6A452BAF2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600200"/>
                <a:ext cx="7620000" cy="462434"/>
              </a:xfrm>
              <a:prstGeom prst="rect">
                <a:avLst/>
              </a:prstGeom>
              <a:blipFill>
                <a:blip r:embed="rId3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6058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F025A-C888-1916-1C72-A7F8BCE3A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9ED54-431D-244F-2E52-83B1D75FF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 Trivial Example: Expectation of a Geometric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69FA36-25D0-38E5-D166-F11D4747C6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Geometric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that the first flip is heads. Let’s see how we can use conditional expectation to (for a third time)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Give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answer in terms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. (Remember memoryless property!)</a:t>
                </a:r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~1+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Geometric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)(1+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69FA36-25D0-38E5-D166-F11D4747C6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5BC598-0548-0F5E-2819-F300597D266D}"/>
                  </a:ext>
                </a:extLst>
              </p:cNvPr>
              <p:cNvSpPr txBox="1"/>
              <p:nvPr/>
            </p:nvSpPr>
            <p:spPr>
              <a:xfrm>
                <a:off x="1828800" y="1600200"/>
                <a:ext cx="7620000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5BC598-0548-0F5E-2819-F300597D2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600200"/>
                <a:ext cx="7620000" cy="462434"/>
              </a:xfrm>
              <a:prstGeom prst="rect">
                <a:avLst/>
              </a:prstGeom>
              <a:blipFill>
                <a:blip r:embed="rId3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54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17644-0D5B-D448-0228-EE5198F78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61563-3A75-9FBE-CBED-4EFDBA00C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 Trivial Example: Expectation of a Geometric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AC6FFF-6469-D017-0578-998CAB343B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Geometric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that the first flip is heads. Let’s see how we can use conditional expectation to (for a third time)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Now we can solve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AC6FFF-6469-D017-0578-998CAB343B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94E6120-5722-461A-8A64-37DDA57D4A7F}"/>
                  </a:ext>
                </a:extLst>
              </p:cNvPr>
              <p:cNvSpPr txBox="1"/>
              <p:nvPr/>
            </p:nvSpPr>
            <p:spPr>
              <a:xfrm>
                <a:off x="1828800" y="1600200"/>
                <a:ext cx="7620000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94E6120-5722-461A-8A64-37DDA57D4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600200"/>
                <a:ext cx="7620000" cy="462434"/>
              </a:xfrm>
              <a:prstGeom prst="rect">
                <a:avLst/>
              </a:prstGeom>
              <a:blipFill>
                <a:blip r:embed="rId3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5B3FEA-01C5-0069-6D08-4A3462B5F52B}"/>
                  </a:ext>
                </a:extLst>
              </p:cNvPr>
              <p:cNvSpPr txBox="1"/>
              <p:nvPr/>
            </p:nvSpPr>
            <p:spPr>
              <a:xfrm>
                <a:off x="1855304" y="3276600"/>
                <a:ext cx="7620000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5B3FEA-01C5-0069-6D08-4A3462B5F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304" y="3276600"/>
                <a:ext cx="7620000" cy="462434"/>
              </a:xfrm>
              <a:prstGeom prst="rect">
                <a:avLst/>
              </a:prstGeom>
              <a:blipFill>
                <a:blip r:embed="rId4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99CA99-A6FB-0878-58A8-A0A56478B0A4}"/>
                  </a:ext>
                </a:extLst>
              </p:cNvPr>
              <p:cNvSpPr txBox="1"/>
              <p:nvPr/>
            </p:nvSpPr>
            <p:spPr>
              <a:xfrm>
                <a:off x="3350443" y="3880665"/>
                <a:ext cx="4181573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99CA99-A6FB-0878-58A8-A0A56478B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443" y="3880665"/>
                <a:ext cx="4181573" cy="462434"/>
              </a:xfrm>
              <a:prstGeom prst="rect">
                <a:avLst/>
              </a:prstGeom>
              <a:blipFill>
                <a:blip r:embed="rId5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EE3AE16-86BE-79F9-4ADD-9B6768A1D14D}"/>
                  </a:ext>
                </a:extLst>
              </p:cNvPr>
              <p:cNvSpPr txBox="1"/>
              <p:nvPr/>
            </p:nvSpPr>
            <p:spPr>
              <a:xfrm>
                <a:off x="93657" y="4493564"/>
                <a:ext cx="7620000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EE3AE16-86BE-79F9-4ADD-9B6768A1D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7" y="4493564"/>
                <a:ext cx="7620000" cy="462434"/>
              </a:xfrm>
              <a:prstGeom prst="rect">
                <a:avLst/>
              </a:prstGeom>
              <a:blipFill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6C2F5D-841A-F8CA-006E-BF8718977C7F}"/>
                  </a:ext>
                </a:extLst>
              </p:cNvPr>
              <p:cNvSpPr txBox="1"/>
              <p:nvPr/>
            </p:nvSpPr>
            <p:spPr>
              <a:xfrm>
                <a:off x="201106" y="5097629"/>
                <a:ext cx="7620000" cy="848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6C2F5D-841A-F8CA-006E-BF8718977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06" y="5097629"/>
                <a:ext cx="7620000" cy="8484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83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C0640-94CC-23EB-6D72-6E09B7536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36833-6C3D-32B4-4895-FC23CFB80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Law of Total Expectation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EDFBEB-1373-CEAB-C43B-B0F5718D80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More general version: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random variable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be disjoint events that partition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. Then: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Proof: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EDFBEB-1373-CEAB-C43B-B0F5718D80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A22771-E2E4-0E80-D3BD-CF351E7C4601}"/>
                  </a:ext>
                </a:extLst>
              </p:cNvPr>
              <p:cNvSpPr txBox="1"/>
              <p:nvPr/>
            </p:nvSpPr>
            <p:spPr>
              <a:xfrm>
                <a:off x="3352800" y="3856732"/>
                <a:ext cx="7696200" cy="1149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range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A22771-E2E4-0E80-D3BD-CF351E7C4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856732"/>
                <a:ext cx="7696200" cy="11493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0E3F2E-34AE-1A2C-DAFE-0B9B73EAFF69}"/>
                  </a:ext>
                </a:extLst>
              </p:cNvPr>
              <p:cNvSpPr txBox="1"/>
              <p:nvPr/>
            </p:nvSpPr>
            <p:spPr>
              <a:xfrm>
                <a:off x="2209800" y="2743200"/>
                <a:ext cx="7696200" cy="1037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range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0E3F2E-34AE-1A2C-DAFE-0B9B73EAF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743200"/>
                <a:ext cx="7696200" cy="10373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BAE8E4-E66A-C543-8E72-2BCC00ABEDE7}"/>
                  </a:ext>
                </a:extLst>
              </p:cNvPr>
              <p:cNvSpPr txBox="1"/>
              <p:nvPr/>
            </p:nvSpPr>
            <p:spPr>
              <a:xfrm>
                <a:off x="3336897" y="5082283"/>
                <a:ext cx="7696200" cy="1149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range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sub>
                            <m:sup/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nary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DBAE8E4-E66A-C543-8E72-2BCC00ABE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897" y="5082283"/>
                <a:ext cx="7696200" cy="11493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7D16B8-9853-465C-1B79-71CF920AB6D8}"/>
                  </a:ext>
                </a:extLst>
              </p:cNvPr>
              <p:cNvSpPr txBox="1"/>
              <p:nvPr/>
            </p:nvSpPr>
            <p:spPr>
              <a:xfrm>
                <a:off x="5715000" y="6362631"/>
                <a:ext cx="614238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7D16B8-9853-465C-1B79-71CF920AB6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6362631"/>
                <a:ext cx="6142382" cy="461665"/>
              </a:xfrm>
              <a:prstGeom prst="rect">
                <a:avLst/>
              </a:prstGeom>
              <a:blipFill>
                <a:blip r:embed="rId6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Brace 11">
            <a:extLst>
              <a:ext uri="{FF2B5EF4-FFF2-40B4-BE49-F238E27FC236}">
                <a16:creationId xmlns:a16="http://schemas.microsoft.com/office/drawing/2014/main" id="{5FB132DA-8F8C-CDD2-786A-D76BD10906B6}"/>
              </a:ext>
            </a:extLst>
          </p:cNvPr>
          <p:cNvSpPr/>
          <p:nvPr/>
        </p:nvSpPr>
        <p:spPr>
          <a:xfrm rot="16200000">
            <a:off x="7924800" y="4571932"/>
            <a:ext cx="381000" cy="3581400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10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926D9-3842-59F8-DCDD-04BBC54D7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02AD0-B6C0-48A7-87CC-82CDA8DF9F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Prediction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C5F71B-4373-B249-CE80-1E13BFAA5F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22, CS70 Summer 2025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B2AF8B0A-5A4C-A09B-D86D-FC1701280A4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65087"/>
            <a:ext cx="6096000" cy="671671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  <a:cs typeface="Inter" panose="02000503000000020004" pitchFamily="2" charset="0"/>
              </a:rPr>
              <a:t>Covariance and Correlation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Inter Light" panose="02000503000000020004" pitchFamily="2" charset="0"/>
                <a:ea typeface="Inter Light" panose="02000503000000020004" pitchFamily="2" charset="0"/>
                <a:cs typeface="Inter" panose="02000503000000020004" pitchFamily="2" charset="0"/>
              </a:rPr>
              <a:t>Conditional Expectation</a:t>
            </a:r>
          </a:p>
          <a:p>
            <a:r>
              <a:rPr lang="en-US" b="1" dirty="0">
                <a:solidFill>
                  <a:schemeClr val="accent3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Prediction</a:t>
            </a:r>
          </a:p>
        </p:txBody>
      </p:sp>
    </p:spTree>
    <p:extLst>
      <p:ext uri="{BB962C8B-B14F-4D97-AF65-F5344CB8AC3E}">
        <p14:creationId xmlns:p14="http://schemas.microsoft.com/office/powerpoint/2010/main" val="3805831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5124A-96EC-5256-3037-1389C79A2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EEFCFF-41EA-9668-A0E1-39379D931A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Problem: For correlated random variables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can we create a </a:t>
                </a:r>
                <a:r>
                  <a:rPr lang="en-US" i="1" dirty="0"/>
                  <a:t>prediction</a:t>
                </a:r>
                <a:r>
                  <a:rPr lang="en-US" dirty="0"/>
                  <a:t>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that gives a good prediction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Similar mathematical idea for data points – curve-fitting:</a:t>
                </a:r>
              </a:p>
              <a:p>
                <a:pPr marL="457189" lvl="1" indent="0">
                  <a:buNone/>
                </a:pPr>
                <a:r>
                  <a:rPr lang="en-US" dirty="0"/>
                  <a:t>Given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find a polynomial of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for these points</a:t>
                </a:r>
              </a:p>
              <a:p>
                <a:pPr marL="457189" lvl="1" indent="0">
                  <a:spcBef>
                    <a:spcPts val="1800"/>
                  </a:spcBef>
                  <a:buNone/>
                </a:pPr>
                <a:r>
                  <a:rPr lang="en-US" dirty="0"/>
                  <a:t>Some instances:</a:t>
                </a:r>
              </a:p>
              <a:p>
                <a:pPr marL="1147746" lvl="1" indent="-2349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200" dirty="0"/>
                  <a:t>: interpolation</a:t>
                </a:r>
              </a:p>
              <a:p>
                <a:pPr marL="1147746" lvl="1" indent="-2349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200" dirty="0"/>
                  <a:t>, with conditions on derivative: splines</a:t>
                </a:r>
              </a:p>
              <a:p>
                <a:pPr marL="1147746" lvl="1" indent="-2349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200" dirty="0"/>
                  <a:t>: approximation (minimize some error function)</a:t>
                </a:r>
              </a:p>
              <a:p>
                <a:pPr indent="-228594"/>
                <a:endParaRPr lang="en-US" dirty="0"/>
              </a:p>
              <a:p>
                <a:pPr indent="-228594"/>
                <a:r>
                  <a:rPr lang="en-US" dirty="0"/>
                  <a:t>Random variables are distributions though – not points…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EEFCFF-41EA-9668-A0E1-39379D931A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1326" b="-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>
            <a:extLst>
              <a:ext uri="{FF2B5EF4-FFF2-40B4-BE49-F238E27FC236}">
                <a16:creationId xmlns:a16="http://schemas.microsoft.com/office/drawing/2014/main" id="{06563A39-AF0E-FF92-6DAD-4EAB56DEE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9491" y="3308804"/>
            <a:ext cx="1984131" cy="231078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6C195B5-B1AE-8CA9-C502-0D630373EDDA}"/>
              </a:ext>
            </a:extLst>
          </p:cNvPr>
          <p:cNvCxnSpPr/>
          <p:nvPr/>
        </p:nvCxnSpPr>
        <p:spPr>
          <a:xfrm flipV="1">
            <a:off x="8704385" y="4615962"/>
            <a:ext cx="791307" cy="2198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512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49AB2-6B88-1C8F-18F2-59E9C3F61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E10404-3FFD-5DB1-856B-85A0FEB0FE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488745" cy="5339862"/>
              </a:xfrm>
            </p:spPr>
            <p:txBody>
              <a:bodyPr/>
              <a:lstStyle/>
              <a:p>
                <a:r>
                  <a:rPr lang="en-US" dirty="0"/>
                  <a:t>Common error function for approximating points: Least Square Error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that minimizes</a:t>
                </a:r>
              </a:p>
              <a:p>
                <a:endParaRPr lang="en-US" dirty="0"/>
              </a:p>
              <a:p>
                <a:r>
                  <a:rPr lang="en-US" dirty="0"/>
                  <a:t>For probability distribution – same idea, but weight outcomes by probability: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sz="1600" dirty="0"/>
              </a:p>
              <a:p>
                <a:r>
                  <a:rPr lang="en-US" dirty="0"/>
                  <a:t>This is just the expected square of  distance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sz="2000" dirty="0"/>
              </a:p>
              <a:p>
                <a:r>
                  <a:rPr lang="en-US" dirty="0"/>
                  <a:t>Minimize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?  Restrict to a class of functions (i.e.,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polynomials).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E10404-3FFD-5DB1-856B-85A0FEB0FE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488745" cy="5339862"/>
              </a:xfrm>
              <a:blipFill>
                <a:blip r:embed="rId2"/>
                <a:stretch>
                  <a:fillRect l="-796" t="-686" b="-9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E379EB-8BED-7E55-BB84-9CC0687D48BA}"/>
                  </a:ext>
                </a:extLst>
              </p:cNvPr>
              <p:cNvSpPr txBox="1"/>
              <p:nvPr/>
            </p:nvSpPr>
            <p:spPr>
              <a:xfrm>
                <a:off x="3209231" y="2898245"/>
                <a:ext cx="4337790" cy="10615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sub>
                            <m:sup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E379EB-8BED-7E55-BB84-9CC0687D4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231" y="2898245"/>
                <a:ext cx="4337790" cy="10615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419FF6-844F-BBD0-5E42-4D643CBE7ADE}"/>
                  </a:ext>
                </a:extLst>
              </p:cNvPr>
              <p:cNvSpPr txBox="1"/>
              <p:nvPr/>
            </p:nvSpPr>
            <p:spPr>
              <a:xfrm>
                <a:off x="3329330" y="1121985"/>
                <a:ext cx="2508699" cy="1169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419FF6-844F-BBD0-5E42-4D643CBE7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330" y="1121985"/>
                <a:ext cx="2508699" cy="11698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291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E3A35-4021-33A3-0552-633203242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BE2A2-6847-375D-D1F0-AB78E509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– Covariance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0C39B2-0BBD-A170-5C2D-4655DF11E8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42192"/>
                <a:ext cx="11488745" cy="5638732"/>
              </a:xfrm>
            </p:spPr>
            <p:txBody>
              <a:bodyPr/>
              <a:lstStyle/>
              <a:p>
                <a:r>
                  <a:rPr lang="en-US" dirty="0"/>
                  <a:t>Last time we showed that: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independent, then these black terms canceled out. 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If they are not independent?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In that case, the variance of the sum will depend on this term. This term (excluding the factor of 2) is called the </a:t>
                </a:r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covariance</a:t>
                </a:r>
                <a:r>
                  <a:rPr lang="en-US" dirty="0"/>
                  <a:t>.</a:t>
                </a:r>
              </a:p>
              <a:p>
                <a:pPr>
                  <a:spcBef>
                    <a:spcPts val="0"/>
                  </a:spcBef>
                </a:pP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cov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𝑋𝑌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0C39B2-0BBD-A170-5C2D-4655DF11E8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42192"/>
                <a:ext cx="11488745" cy="5638732"/>
              </a:xfrm>
              <a:blipFill>
                <a:blip r:embed="rId2"/>
                <a:stretch>
                  <a:fillRect l="-796" t="-649" b="-8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01A76F-96F7-F384-6199-D1CC5DAB994D}"/>
                  </a:ext>
                </a:extLst>
              </p:cNvPr>
              <p:cNvSpPr txBox="1"/>
              <p:nvPr/>
            </p:nvSpPr>
            <p:spPr>
              <a:xfrm>
                <a:off x="1752600" y="1295400"/>
                <a:ext cx="614461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01A76F-96F7-F384-6199-D1CC5DAB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295400"/>
                <a:ext cx="614461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9A617F-B4DC-0EC2-091F-6418CEA0E8CC}"/>
                  </a:ext>
                </a:extLst>
              </p:cNvPr>
              <p:cNvSpPr txBox="1"/>
              <p:nvPr/>
            </p:nvSpPr>
            <p:spPr>
              <a:xfrm>
                <a:off x="3378724" y="2048608"/>
                <a:ext cx="621161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ar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ar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9A617F-B4DC-0EC2-091F-6418CEA0E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724" y="2048608"/>
                <a:ext cx="6211614" cy="461665"/>
              </a:xfrm>
              <a:prstGeom prst="rect">
                <a:avLst/>
              </a:prstGeom>
              <a:blipFill>
                <a:blip r:embed="rId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701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0AD91-19C7-B86F-F864-5B41F6781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0: Constant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E04146-C30E-E6CF-88E8-FD4C6D7C5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Simplest possible “function”: 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as approximation function.</a:t>
                </a:r>
              </a:p>
              <a:p>
                <a:r>
                  <a:rPr lang="en-US" dirty="0"/>
                  <a:t>Goal: Minimize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   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ignored!)</a:t>
                </a:r>
              </a:p>
              <a:p>
                <a:pPr>
                  <a:spcBef>
                    <a:spcPts val="0"/>
                  </a:spcBef>
                </a:pPr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err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𝑐𝑌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]−2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𝑐𝐸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]+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sz="2000" dirty="0"/>
              </a:p>
              <a:p>
                <a:r>
                  <a:rPr lang="en-US" dirty="0"/>
                  <a:t>Consider as a polynomial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take derivative to find …</a:t>
                </a:r>
              </a:p>
              <a:p>
                <a:pPr>
                  <a:spcBef>
                    <a:spcPts val="0"/>
                  </a:spcBef>
                </a:pPr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err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)=2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sz="2000" dirty="0"/>
              </a:p>
              <a:p>
                <a:r>
                  <a:rPr lang="en-US" dirty="0"/>
                  <a:t>Setting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err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457189" lvl="1" indent="0">
                  <a:buNone/>
                </a:pPr>
                <a:r>
                  <a:rPr lang="en-US" sz="2000" i="1" dirty="0"/>
                  <a:t>Double-check second derivative: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𝑒𝑟𝑟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)=2&gt;0</m:t>
                    </m:r>
                  </m:oMath>
                </a14:m>
                <a:r>
                  <a:rPr lang="en-US" sz="2000" i="1" dirty="0"/>
                  <a:t> so this is indeed a minimum</a:t>
                </a:r>
              </a:p>
              <a:p>
                <a:pPr>
                  <a:spcBef>
                    <a:spcPts val="0"/>
                  </a:spcBef>
                </a:pPr>
                <a:endParaRPr lang="en-US" sz="2000" dirty="0"/>
              </a:p>
              <a:p>
                <a:r>
                  <a:rPr lang="en-US" b="1" dirty="0">
                    <a:latin typeface="Inter" panose="02000503000000020004" pitchFamily="2" charset="0"/>
                    <a:ea typeface="Inter" panose="02000503000000020004" pitchFamily="2" charset="0"/>
                  </a:rPr>
                  <a:t>Conclusion:</a:t>
                </a:r>
                <a:r>
                  <a:rPr lang="en-US" dirty="0"/>
                  <a:t> The best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approximation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i="1" dirty="0"/>
                  <a:t>This makes intuitive sense, but it’s good to see that the math “works.”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E04146-C30E-E6CF-88E8-FD4C6D7C5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b="-5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37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5BFDF-AF15-0C0B-FACD-2A13ED444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knowledge of a correlated variable – two six-sided die rolls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691702-F435-E5C2-55FA-A4043740B1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705620" cy="5638732"/>
              </a:xfrm>
            </p:spPr>
            <p:txBody>
              <a:bodyPr/>
              <a:lstStyle/>
              <a:p>
                <a:r>
                  <a:rPr lang="en-US" dirty="0"/>
                  <a:t>Random variables: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value of first roll,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second,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chemeClr val="accent2"/>
                    </a:solidFill>
                  </a:rPr>
                  <a:t>Given a value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b="1" dirty="0">
                    <a:solidFill>
                      <a:schemeClr val="accent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/>
                  <a:t>and want the best degree-0 (constant) predictor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do you think this is?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691702-F435-E5C2-55FA-A4043740B1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705620" cy="5638732"/>
              </a:xfrm>
              <a:blipFill>
                <a:blip r:embed="rId2"/>
                <a:stretch>
                  <a:fillRect l="-781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5742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F1F06-D45E-AE57-AD64-4A09D96C1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1838B-BAA4-3592-740D-47E8854A4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knowledge of a correlated variable – two six-sided die rolls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2B0C95-5C75-5D28-1533-44BE37A040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657" y="533400"/>
                <a:ext cx="11705620" cy="5638732"/>
              </a:xfrm>
            </p:spPr>
            <p:txBody>
              <a:bodyPr/>
              <a:lstStyle/>
              <a:p>
                <a:r>
                  <a:rPr lang="en-US" dirty="0"/>
                  <a:t>Random variables: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value of first roll,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second,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chemeClr val="accent2"/>
                    </a:solidFill>
                  </a:rPr>
                  <a:t>Given a value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b="1" dirty="0">
                    <a:solidFill>
                      <a:schemeClr val="accent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/>
                  <a:t>and want the best degree-0 (constant) predictor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do you think this is?  Unsurprisingly, it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Recall from earlier:</a:t>
                </a:r>
              </a:p>
              <a:p>
                <a:pPr marL="457189" lvl="1" indent="0"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marL="457189" lvl="1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So if you know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, estimate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	if you know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dirty="0"/>
                  <a:t>,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	if you know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,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…</a:t>
                </a:r>
              </a:p>
              <a:p>
                <a:pPr>
                  <a:spcBef>
                    <a:spcPts val="3000"/>
                  </a:spcBef>
                </a:pPr>
                <a:r>
                  <a:rPr lang="en-US" dirty="0"/>
                  <a:t>Down-side: Need a table of conditional expectations (not necessarily structured)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2B0C95-5C75-5D28-1533-44BE37A040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657" y="533400"/>
                <a:ext cx="11705620" cy="5638732"/>
              </a:xfrm>
              <a:blipFill>
                <a:blip r:embed="rId2"/>
                <a:stretch>
                  <a:fillRect l="-781" t="-649" r="-312"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4A46FC3-1AAA-D790-6C0A-D12DC5A578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9692473"/>
                  </p:ext>
                </p:extLst>
              </p:nvPr>
            </p:nvGraphicFramePr>
            <p:xfrm>
              <a:off x="9184173" y="1652858"/>
              <a:ext cx="2339611" cy="42062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67083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1872528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</a:tblGrid>
                  <a:tr h="25964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700" b="0" i="0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s</m:t>
                                </m:r>
                              </m:oMath>
                            </m:oMathPara>
                          </a14:m>
                          <a:endParaRPr lang="en-US" sz="1700" b="0" i="0" dirty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𝐸</m:t>
                                </m:r>
                                <m:d>
                                  <m:dPr>
                                    <m:begChr m:val="["/>
                                    <m:endChr m:val="|"/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  <a:ea typeface="Inter Light" panose="02000403000000020004" pitchFamily="2" charset="0"/>
                                            <a:cs typeface="Inter Light" panose="02000403000000020004" pitchFamily="2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  <a:ea typeface="Inter Light" panose="02000403000000020004" pitchFamily="2" charset="0"/>
                                            <a:cs typeface="Inter Light" panose="02000403000000020004" pitchFamily="2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  <a:ea typeface="Inter Light" panose="02000403000000020004" pitchFamily="2" charset="0"/>
                                            <a:cs typeface="Inter Light" panose="02000403000000020004" pitchFamily="2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  <a:ea typeface="Inter Light" panose="02000403000000020004" pitchFamily="2" charset="0"/>
                                        <a:cs typeface="Inter Light" panose="02000403000000020004" pitchFamily="2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 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𝑆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=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𝑠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  <a:ea typeface="Inter Light" panose="02000403000000020004" pitchFamily="2" charset="0"/>
                                    <a:cs typeface="Inter Light" panose="02000403000000020004" pitchFamily="2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1700" b="0" i="0" dirty="0">
                            <a:latin typeface="Inter Light" panose="02000403000000020004" pitchFamily="2" charset="0"/>
                            <a:ea typeface="Inter Light" panose="02000403000000020004" pitchFamily="2" charset="0"/>
                            <a:cs typeface="Inter Light" panose="02000403000000020004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2060275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8963023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1670219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8373702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4176802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8612044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8697484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253148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2913607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4483125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5.5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7893279"/>
                      </a:ext>
                    </a:extLst>
                  </a:tr>
                  <a:tr h="25964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657536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4A46FC3-1AAA-D790-6C0A-D12DC5A578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49692473"/>
                  </p:ext>
                </p:extLst>
              </p:nvPr>
            </p:nvGraphicFramePr>
            <p:xfrm>
              <a:off x="9184173" y="1652858"/>
              <a:ext cx="2339611" cy="42062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67083">
                      <a:extLst>
                        <a:ext uri="{9D8B030D-6E8A-4147-A177-3AD203B41FA5}">
                          <a16:colId xmlns:a16="http://schemas.microsoft.com/office/drawing/2014/main" val="3410558925"/>
                        </a:ext>
                      </a:extLst>
                    </a:gridCol>
                    <a:gridCol w="1872528">
                      <a:extLst>
                        <a:ext uri="{9D8B030D-6E8A-4147-A177-3AD203B41FA5}">
                          <a16:colId xmlns:a16="http://schemas.microsoft.com/office/drawing/2014/main" val="3350035111"/>
                        </a:ext>
                      </a:extLst>
                    </a:gridCol>
                  </a:tblGrid>
                  <a:tr h="350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99" t="-5172" r="-405195" b="-1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5325" t="-5172" r="-1299" b="-11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2060275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8963023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1670219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8373702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2.5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24176802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8612044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3.5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08697484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253148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4.5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2913607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4483125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5.5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7893279"/>
                      </a:ext>
                    </a:extLst>
                  </a:tr>
                  <a:tr h="3505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700" b="0" i="0" dirty="0">
                              <a:latin typeface="Inter Light" panose="02000403000000020004" pitchFamily="2" charset="0"/>
                              <a:ea typeface="Inter Light" panose="02000403000000020004" pitchFamily="2" charset="0"/>
                              <a:cs typeface="Inter Light" panose="02000403000000020004" pitchFamily="2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7657536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56932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1FBAB-892D-B3B2-9AA8-2B100D706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1 with mean-zero random variables – Part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4E3C77-04EB-A227-4720-1DE148FA88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5177" y="501777"/>
                <a:ext cx="11488745" cy="2662287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</a:rPr>
                  <a:t>.</a:t>
                </a:r>
                <a:r>
                  <a:rPr lang="en-US" dirty="0"/>
                  <a:t>      Let’s 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𝑚𝑋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to predict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Goal: Minimize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𝑚𝑋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Focus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first: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err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𝑚𝑋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𝑚𝑋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𝑚𝑋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4E3C77-04EB-A227-4720-1DE148FA88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177" y="501777"/>
                <a:ext cx="11488745" cy="2662287"/>
              </a:xfrm>
              <a:blipFill>
                <a:blip r:embed="rId2"/>
                <a:stretch>
                  <a:fillRect l="-849" t="-1373" b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63B9A4-B6A1-9DCF-2616-80DF279BEE16}"/>
                  </a:ext>
                </a:extLst>
              </p:cNvPr>
              <p:cNvSpPr txBox="1"/>
              <p:nvPr/>
            </p:nvSpPr>
            <p:spPr>
              <a:xfrm>
                <a:off x="4232636" y="3224149"/>
                <a:ext cx="59910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𝑚𝑋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𝑚𝑏𝐸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63B9A4-B6A1-9DCF-2616-80DF279BE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636" y="3224149"/>
                <a:ext cx="5991064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5E960089-AA58-5428-56A5-130E855AFFAB}"/>
              </a:ext>
            </a:extLst>
          </p:cNvPr>
          <p:cNvGrpSpPr/>
          <p:nvPr/>
        </p:nvGrpSpPr>
        <p:grpSpPr>
          <a:xfrm>
            <a:off x="5839549" y="3727374"/>
            <a:ext cx="5842561" cy="736290"/>
            <a:chOff x="5839549" y="3727374"/>
            <a:chExt cx="5842561" cy="7362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EC0116-15B4-E366-AE90-FF94540B84A8}"/>
                </a:ext>
              </a:extLst>
            </p:cNvPr>
            <p:cNvSpPr txBox="1"/>
            <p:nvPr/>
          </p:nvSpPr>
          <p:spPr>
            <a:xfrm>
              <a:off x="5839549" y="4063554"/>
              <a:ext cx="58425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These are 0 since we assume mean-zero for X and Y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6BB2D29-619F-BFC2-F076-23CF12FF9185}"/>
                </a:ext>
              </a:extLst>
            </p:cNvPr>
            <p:cNvCxnSpPr/>
            <p:nvPr/>
          </p:nvCxnSpPr>
          <p:spPr>
            <a:xfrm flipH="1" flipV="1">
              <a:off x="7711126" y="3727374"/>
              <a:ext cx="301657" cy="28227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A030B5D-BB15-8DBC-4B64-D98E12F525C6}"/>
                </a:ext>
              </a:extLst>
            </p:cNvPr>
            <p:cNvCxnSpPr/>
            <p:nvPr/>
          </p:nvCxnSpPr>
          <p:spPr>
            <a:xfrm flipV="1">
              <a:off x="8380429" y="3727374"/>
              <a:ext cx="377072" cy="28227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C60FB5-C4F6-1EB4-3E51-AEC5C36ACB52}"/>
                  </a:ext>
                </a:extLst>
              </p:cNvPr>
              <p:cNvSpPr txBox="1"/>
              <p:nvPr/>
            </p:nvSpPr>
            <p:spPr>
              <a:xfrm>
                <a:off x="4232636" y="4636741"/>
                <a:ext cx="31554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𝑚𝑋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 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C60FB5-C4F6-1EB4-3E51-AEC5C36AC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636" y="4636741"/>
                <a:ext cx="3155479" cy="461665"/>
              </a:xfrm>
              <a:prstGeom prst="rect">
                <a:avLst/>
              </a:prstGeom>
              <a:blipFill>
                <a:blip r:embed="rId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24054EF-DC8D-9117-BEC4-BF5847880F48}"/>
                  </a:ext>
                </a:extLst>
              </p:cNvPr>
              <p:cNvSpPr txBox="1"/>
              <p:nvPr/>
            </p:nvSpPr>
            <p:spPr>
              <a:xfrm>
                <a:off x="161776" y="5395318"/>
                <a:ext cx="6143413" cy="5430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>
                    <a:latin typeface="Inter Light" panose="02000503000000020004" pitchFamily="2" charset="0"/>
                    <a:ea typeface="Inter Light" panose="02000503000000020004" pitchFamily="2" charset="0"/>
                  </a:rPr>
                  <a:t>Partial derivative </a:t>
                </a:r>
                <a:r>
                  <a:rPr lang="en-US" sz="2400" dirty="0" err="1">
                    <a:latin typeface="Inter Light" panose="02000503000000020004" pitchFamily="2" charset="0"/>
                    <a:ea typeface="Inter Light" panose="02000503000000020004" pitchFamily="2" charset="0"/>
                  </a:rPr>
                  <a:t>wrt</a:t>
                </a:r>
                <a:r>
                  <a:rPr lang="en-US" sz="2400" dirty="0">
                    <a:latin typeface="Inter Light" panose="02000503000000020004" pitchFamily="2" charset="0"/>
                    <a:ea typeface="Inter Light" panose="02000503000000020004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Inter Light" panose="02000503000000020004" pitchFamily="2" charset="0"/>
                    <a:ea typeface="Inter Light" panose="02000503000000020004" pitchFamily="2" charset="0"/>
                  </a:rPr>
                  <a:t>: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Inter Light" panose="02000503000000020004" pitchFamily="2" charset="0"/>
                            <a:ea typeface="Inter Light" panose="02000503000000020004" pitchFamily="2" charset="0"/>
                          </a:rPr>
                          <m:t> 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Inter Light" panose="02000503000000020004" pitchFamily="2" charset="0"/>
                            <a:ea typeface="Inter Light" panose="02000503000000020004" pitchFamily="2" charset="0"/>
                          </a:rPr>
                          <m:t> 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err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400" dirty="0">
                  <a:latin typeface="Inter Light" panose="02000503000000020004" pitchFamily="2" charset="0"/>
                  <a:ea typeface="Inter Light" panose="02000503000000020004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24054EF-DC8D-9117-BEC4-BF5847880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76" y="5395318"/>
                <a:ext cx="6143413" cy="543034"/>
              </a:xfrm>
              <a:prstGeom prst="rect">
                <a:avLst/>
              </a:prstGeom>
              <a:blipFill>
                <a:blip r:embed="rId5"/>
                <a:stretch>
                  <a:fillRect l="-3078" r="-1589" b="-19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3BB10B-460B-6628-06C8-D8AD5D2CBDE6}"/>
                  </a:ext>
                </a:extLst>
              </p:cNvPr>
              <p:cNvSpPr txBox="1"/>
              <p:nvPr/>
            </p:nvSpPr>
            <p:spPr>
              <a:xfrm>
                <a:off x="3374796" y="6046172"/>
                <a:ext cx="83452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Inter Light" panose="02000503000000020004" pitchFamily="2" charset="0"/>
                    <a:ea typeface="Inter Light" panose="02000503000000020004" pitchFamily="2" charset="0"/>
                  </a:rPr>
                  <a:t>Set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Inter Light" panose="02000503000000020004" pitchFamily="2" charset="0"/>
                    <a:ea typeface="Inter Light" panose="02000503000000020004" pitchFamily="2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⟹</m:t>
                    </m:r>
                  </m:oMath>
                </a14:m>
                <a:r>
                  <a:rPr lang="en-US" sz="2400" dirty="0">
                    <a:latin typeface="Inter Light" panose="02000503000000020004" pitchFamily="2" charset="0"/>
                    <a:ea typeface="Inter Light" panose="02000503000000020004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𝑏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Inter Light" panose="02000503000000020004" pitchFamily="2" charset="0"/>
                    <a:ea typeface="Inter Light" panose="02000503000000020004" pitchFamily="2" charset="0"/>
                  </a:rPr>
                  <a:t>     … so to minimize error, don’t shift!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03BB10B-460B-6628-06C8-D8AD5D2CB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796" y="6046172"/>
                <a:ext cx="8345298" cy="461665"/>
              </a:xfrm>
              <a:prstGeom prst="rect">
                <a:avLst/>
              </a:prstGeom>
              <a:blipFill>
                <a:blip r:embed="rId6"/>
                <a:stretch>
                  <a:fillRect l="-1169" t="-10526" r="-95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358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00E43-2444-2344-5CCD-D6CEA8E6D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2617-3E0F-0223-2239-EB76266FB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1 with mean-zero random variables – Part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AE1F53-893E-474C-AA44-0FE5740D43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5177" y="501777"/>
                <a:ext cx="11876864" cy="2662287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</m:d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</a:rPr>
                  <a:t> and using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𝒃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</a:rPr>
                  <a:t>:</a:t>
                </a:r>
                <a:r>
                  <a:rPr lang="en-US" dirty="0"/>
                  <a:t>  Let’s 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𝑚𝑋</m:t>
                    </m:r>
                  </m:oMath>
                </a14:m>
                <a:r>
                  <a:rPr lang="en-US" dirty="0"/>
                  <a:t> to predict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Goal: Minimize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𝑚𝑋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err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𝑚𝑋</m:t>
                                </m:r>
                              </m:e>
                            </m:d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𝑚𝑋𝑌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AE1F53-893E-474C-AA44-0FE5740D43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177" y="501777"/>
                <a:ext cx="11876864" cy="2662287"/>
              </a:xfrm>
              <a:blipFill>
                <a:blip r:embed="rId2"/>
                <a:stretch>
                  <a:fillRect l="-821" t="-1373" r="-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682C72-CBC3-549B-1157-71F280A8BF85}"/>
                  </a:ext>
                </a:extLst>
              </p:cNvPr>
              <p:cNvSpPr txBox="1"/>
              <p:nvPr/>
            </p:nvSpPr>
            <p:spPr>
              <a:xfrm>
                <a:off x="3403077" y="2746973"/>
                <a:ext cx="45591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682C72-CBC3-549B-1157-71F280A8B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077" y="2746973"/>
                <a:ext cx="4559133" cy="461665"/>
              </a:xfrm>
              <a:prstGeom prst="rect">
                <a:avLst/>
              </a:prstGeom>
              <a:blipFill>
                <a:blip r:embed="rId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C10A9B-C2D7-03D5-28FF-B3A605142A98}"/>
                  </a:ext>
                </a:extLst>
              </p:cNvPr>
              <p:cNvSpPr txBox="1"/>
              <p:nvPr/>
            </p:nvSpPr>
            <p:spPr>
              <a:xfrm>
                <a:off x="237191" y="3366430"/>
                <a:ext cx="66157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>
                    <a:latin typeface="Inter Light" panose="02000503000000020004" pitchFamily="2" charset="0"/>
                    <a:ea typeface="Inter Light" panose="02000503000000020004" pitchFamily="2" charset="0"/>
                  </a:rPr>
                  <a:t>Take derivative: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er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Inter Light" panose="02000503000000020004" pitchFamily="2" charset="0"/>
                  <a:ea typeface="Inter Light" panose="02000503000000020004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C10A9B-C2D7-03D5-28FF-B3A605142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91" y="3366430"/>
                <a:ext cx="6615722" cy="369332"/>
              </a:xfrm>
              <a:prstGeom prst="rect">
                <a:avLst/>
              </a:prstGeom>
              <a:blipFill>
                <a:blip r:embed="rId4"/>
                <a:stretch>
                  <a:fillRect l="-2857" t="-24590" r="-2396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EDA953-F4EC-CB54-55F5-BCE39FB5002B}"/>
                  </a:ext>
                </a:extLst>
              </p:cNvPr>
              <p:cNvSpPr txBox="1"/>
              <p:nvPr/>
            </p:nvSpPr>
            <p:spPr>
              <a:xfrm>
                <a:off x="237191" y="4024979"/>
                <a:ext cx="11906529" cy="5992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>
                    <a:latin typeface="Inter Light" panose="02000503000000020004" pitchFamily="2" charset="0"/>
                    <a:ea typeface="Inter Light" panose="02000503000000020004" pitchFamily="2" charset="0"/>
                  </a:rPr>
                  <a:t>    … and set to zero: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𝑋𝑌</m:t>
                            </m:r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en-US" sz="2400" dirty="0">
                    <a:latin typeface="Inter Light" panose="02000503000000020004" pitchFamily="2" charset="0"/>
                    <a:ea typeface="Inter Light" panose="02000503000000020004" pitchFamily="2" charset="0"/>
                  </a:rPr>
                  <a:t>       (and verify with 2</a:t>
                </a:r>
                <a:r>
                  <a:rPr lang="en-US" sz="2400" baseline="30000" dirty="0">
                    <a:latin typeface="Inter Light" panose="02000503000000020004" pitchFamily="2" charset="0"/>
                    <a:ea typeface="Inter Light" panose="02000503000000020004" pitchFamily="2" charset="0"/>
                  </a:rPr>
                  <a:t>nd</a:t>
                </a:r>
                <a:r>
                  <a:rPr lang="en-US" sz="2400" dirty="0">
                    <a:latin typeface="Inter Light" panose="02000503000000020004" pitchFamily="2" charset="0"/>
                    <a:ea typeface="Inter Light" panose="02000503000000020004" pitchFamily="2" charset="0"/>
                  </a:rPr>
                  <a:t> derivative that this is a min)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EDA953-F4EC-CB54-55F5-BCE39FB50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91" y="4024979"/>
                <a:ext cx="11906529" cy="599203"/>
              </a:xfrm>
              <a:prstGeom prst="rect">
                <a:avLst/>
              </a:prstGeom>
              <a:blipFill>
                <a:blip r:embed="rId5"/>
                <a:stretch>
                  <a:fillRect l="-1587" r="-717" b="-8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6E6FA1-0D79-7DF6-DE9C-5F76DBD0CFEB}"/>
                  </a:ext>
                </a:extLst>
              </p:cNvPr>
              <p:cNvSpPr txBox="1"/>
              <p:nvPr/>
            </p:nvSpPr>
            <p:spPr>
              <a:xfrm>
                <a:off x="95177" y="5156462"/>
                <a:ext cx="9221820" cy="1280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Inter Light" panose="02000503000000020004" pitchFamily="2" charset="0"/>
                    <a:ea typeface="Inter Light" panose="02000503000000020004" pitchFamily="2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𝐸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[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]=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𝐸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[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𝑌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]=0</m:t>
                    </m:r>
                  </m:oMath>
                </a14:m>
                <a:r>
                  <a:rPr lang="en-US" sz="2400" dirty="0">
                    <a:latin typeface="Inter Light" panose="02000503000000020004" pitchFamily="2" charset="0"/>
                    <a:ea typeface="Inter Light" panose="02000503000000020004" pitchFamily="2" charset="0"/>
                  </a:rPr>
                  <a:t>,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𝐸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[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𝑋𝑌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]=</m:t>
                    </m:r>
                    <m:r>
                      <m:rPr>
                        <m:sty m:val="p"/>
                      </m:rPr>
                      <a:rPr lang="en-US" sz="2400" i="0" dirty="0" err="1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cov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𝑌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)   </m:t>
                    </m:r>
                  </m:oMath>
                </a14:m>
                <a:r>
                  <a:rPr lang="en-US" sz="2400" dirty="0">
                    <a:latin typeface="Inter Light" panose="02000503000000020004" pitchFamily="2" charset="0"/>
                    <a:ea typeface="Inter Light" panose="02000503000000020004" pitchFamily="2" charset="0"/>
                  </a:rPr>
                  <a:t>and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</m:ctrlPr>
                          </m:sSup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Var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400" dirty="0">
                    <a:latin typeface="Inter Light" panose="02000503000000020004" pitchFamily="2" charset="0"/>
                    <a:ea typeface="Inter Light" panose="02000503000000020004" pitchFamily="2" charset="0"/>
                  </a:rPr>
                  <a:t>,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400" dirty="0">
                    <a:latin typeface="Inter Light" panose="02000503000000020004" pitchFamily="2" charset="0"/>
                    <a:ea typeface="Inter Light" panose="02000503000000020004" pitchFamily="2" charset="0"/>
                  </a:rPr>
                  <a:t>     … so best predictor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𝑌</m:t>
                    </m:r>
                  </m:oMath>
                </a14:m>
                <a:r>
                  <a:rPr lang="en-US" sz="2400" dirty="0">
                    <a:latin typeface="Inter Light" panose="02000503000000020004" pitchFamily="2" charset="0"/>
                    <a:ea typeface="Inter Light" panose="02000503000000020004" pitchFamily="2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  <m:t>𝑋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  <m:t>cov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  <m:t>𝑌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  <m:t>Var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  <m:t>𝑋</m:t>
                            </m:r>
                          </m:e>
                        </m: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𝑋</m:t>
                    </m:r>
                  </m:oMath>
                </a14:m>
                <a:endParaRPr lang="en-US" sz="2400" dirty="0">
                  <a:latin typeface="Inter Light" panose="02000503000000020004" pitchFamily="2" charset="0"/>
                  <a:ea typeface="Inter Light" panose="02000503000000020004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6E6FA1-0D79-7DF6-DE9C-5F76DBD0C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77" y="5156462"/>
                <a:ext cx="9221820" cy="1280863"/>
              </a:xfrm>
              <a:prstGeom prst="rect">
                <a:avLst/>
              </a:prstGeom>
              <a:blipFill>
                <a:blip r:embed="rId6"/>
                <a:stretch>
                  <a:fillRect l="-1058" t="-3810" r="-1918" b="-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920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6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0512B-F5FA-4585-23BA-E6CB236FF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2A9CE-3997-E4DA-B7C1-A03B66002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1 with arbitrary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5E80EA-53EF-4F43-7F40-E6862B2CA4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5177" y="501777"/>
                <a:ext cx="11876864" cy="5531378"/>
              </a:xfrm>
            </p:spPr>
            <p:txBody>
              <a:bodyPr/>
              <a:lstStyle/>
              <a:p>
                <a:r>
                  <a:rPr lang="en-US" dirty="0"/>
                  <a:t>Let’s 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𝑚𝑋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to predict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Step 1: Shift X and Y to mean-zero random variables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b="0" dirty="0"/>
                  <a:t> 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     and  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	Note: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spcBef>
                    <a:spcPts val="3000"/>
                  </a:spcBef>
                </a:pPr>
                <a:r>
                  <a:rPr lang="en-US" dirty="0"/>
                  <a:t>Step 2: Best predictor for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dirty="0"/>
                  <a:t> using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endParaRPr lang="en-US" dirty="0"/>
              </a:p>
              <a:p>
                <a:pPr>
                  <a:spcBef>
                    <a:spcPts val="600"/>
                  </a:spcBef>
                </a:pPr>
                <a:r>
                  <a:rPr lang="en-US" b="0" dirty="0"/>
                  <a:t>	Predictor for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b="0" dirty="0"/>
                  <a:t>: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  <m:t>cov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  <m:t>,</m:t>
                            </m:r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  <m:t>Var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</m:d>
                      </m:den>
                    </m:f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  <m:t>cov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  <m:t>𝑌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  <m:t>Var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  <m:t>𝑋</m:t>
                            </m:r>
                          </m:e>
                        </m:d>
                      </m:den>
                    </m:f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  <m:t>cov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  <m:t>𝑌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  <m:t>Var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  <m:t>𝑋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>
                  <a:spcBef>
                    <a:spcPts val="3000"/>
                  </a:spcBef>
                </a:pPr>
                <a:r>
                  <a:rPr lang="en-US" b="0" dirty="0"/>
                  <a:t>Step 3: To estimate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b="0" dirty="0"/>
                  <a:t> (instead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b="0" dirty="0"/>
                  <a:t>), add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0" dirty="0"/>
                  <a:t>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>
                    <a:ea typeface="Inter Light" panose="02000503000000020004" pitchFamily="2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  <m:t>𝑋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  <m:t>cov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  <m:t>𝑌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  <m:t>Var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  <m:t>𝑋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]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5E80EA-53EF-4F43-7F40-E6862B2CA4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177" y="501777"/>
                <a:ext cx="11876864" cy="5531378"/>
              </a:xfrm>
              <a:blipFill>
                <a:blip r:embed="rId2"/>
                <a:stretch>
                  <a:fillRect l="-821" t="-661" b="-1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7068C4-9DAB-9049-5319-CE1BCACD5D15}"/>
                  </a:ext>
                </a:extLst>
              </p:cNvPr>
              <p:cNvSpPr txBox="1"/>
              <p:nvPr/>
            </p:nvSpPr>
            <p:spPr>
              <a:xfrm>
                <a:off x="5822623" y="5723786"/>
                <a:ext cx="5896166" cy="707886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  <a:latin typeface="Inter Light" panose="02000503000000020004" pitchFamily="2" charset="0"/>
                    <a:ea typeface="Inter Light" panose="02000503000000020004" pitchFamily="2" charset="0"/>
                  </a:rPr>
                  <a:t>Called the Linear Least Squares Estimate (LLSE)</a:t>
                </a:r>
              </a:p>
              <a:p>
                <a:r>
                  <a:rPr lang="en-US" sz="2000" dirty="0">
                    <a:solidFill>
                      <a:srgbClr val="C00000"/>
                    </a:solidFill>
                    <a:latin typeface="Inter Light" panose="02000503000000020004" pitchFamily="2" charset="0"/>
                    <a:ea typeface="Inter Light" panose="02000503000000020004" pitchFamily="2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𝑌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Inter Light" panose="02000503000000020004" pitchFamily="2" charset="0"/>
                    <a:ea typeface="Inter Light" panose="02000503000000020004" pitchFamily="2" charset="0"/>
                  </a:rPr>
                  <a:t> given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𝑋</m:t>
                    </m:r>
                  </m:oMath>
                </a14:m>
                <a:endParaRPr lang="en-US" sz="2000" dirty="0">
                  <a:solidFill>
                    <a:srgbClr val="C00000"/>
                  </a:solidFill>
                  <a:latin typeface="Inter Light" panose="02000503000000020004" pitchFamily="2" charset="0"/>
                  <a:ea typeface="Inter Light" panose="02000503000000020004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7068C4-9DAB-9049-5319-CE1BCACD5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623" y="5723786"/>
                <a:ext cx="5896166" cy="707886"/>
              </a:xfrm>
              <a:prstGeom prst="rect">
                <a:avLst/>
              </a:prstGeom>
              <a:blipFill>
                <a:blip r:embed="rId3"/>
                <a:stretch>
                  <a:fillRect l="-929" t="-4237" r="-1445" b="-13559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44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BEA41-298B-B59A-7CD2-710111735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9F910-58A1-FA6C-8FA2-DF500A64A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1 with arbitrary random variables – sanity check!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18A640-6955-258F-F969-999F912490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5177" y="501777"/>
                <a:ext cx="11876864" cy="5531378"/>
              </a:xfrm>
            </p:spPr>
            <p:txBody>
              <a:bodyPr/>
              <a:lstStyle/>
              <a:p>
                <a:r>
                  <a:rPr lang="en-US" dirty="0">
                    <a:ea typeface="Inter Light" panose="02000503000000020004" pitchFamily="2" charset="0"/>
                  </a:rPr>
                  <a:t>LLSE estimator: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  <m:t>𝑋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  <m:t>cov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  <m:t>𝑌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  <m:t>Var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  <m:t>𝑋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]</m:t>
                    </m:r>
                  </m:oMath>
                </a14:m>
                <a:endParaRPr lang="en-US" i="1" dirty="0"/>
              </a:p>
              <a:p>
                <a:endParaRPr lang="en-US" dirty="0"/>
              </a:p>
              <a:p>
                <a:r>
                  <a:rPr lang="en-US" dirty="0"/>
                  <a:t>Think through some cases:</a:t>
                </a:r>
              </a:p>
              <a:p>
                <a:pPr marL="519113" indent="-292100"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not correlated:</a:t>
                </a:r>
              </a:p>
              <a:p>
                <a:pPr lvl="1" indent="0">
                  <a:buNone/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cov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 indent="0">
                  <a:buNone/>
                </a:pPr>
                <a:r>
                  <a:rPr lang="en-US" dirty="0"/>
                  <a:t>In other words: ignore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just use the expected value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pPr marL="519113" indent="-292100">
                  <a:spcBef>
                    <a:spcPts val="300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 indent="0">
                  <a:buNone/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cov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Both make sense!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18A640-6955-258F-F969-999F91249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177" y="501777"/>
                <a:ext cx="11876864" cy="5531378"/>
              </a:xfrm>
              <a:blipFill>
                <a:blip r:embed="rId2"/>
                <a:stretch>
                  <a:fillRect l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29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17CF4-365F-7F81-184C-7E2A8DB52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2CC93E-B508-30DD-E2BF-7608A3903D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Correlation</a:t>
                </a:r>
              </a:p>
              <a:p>
                <a:pPr marL="461963" indent="-2349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Covariance sign is meaningful – magnitude has weird units</a:t>
                </a:r>
              </a:p>
              <a:p>
                <a:pPr marL="461963" indent="-2349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Correlation normalizes to range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..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/>
                  <a:t>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Corr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cov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/>
              </a:p>
              <a:p>
                <a:pPr marL="1147746" lvl="1" indent="-2349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Corr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)=+1</m:t>
                    </m:r>
                  </m:oMath>
                </a14:m>
                <a:r>
                  <a:rPr lang="en-US" sz="1800" dirty="0"/>
                  <a:t> perfect positive correlation</a:t>
                </a:r>
              </a:p>
              <a:p>
                <a:pPr marL="1147746" lvl="1" indent="-2349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dirty="0">
                        <a:latin typeface="Cambria Math" panose="02040503050406030204" pitchFamily="18" charset="0"/>
                      </a:rPr>
                      <m:t>Corr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1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dirty="0"/>
                  <a:t> perfect negative correlation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b="1" dirty="0"/>
                  <a:t>Conditional expectation</a:t>
                </a:r>
              </a:p>
              <a:p>
                <a:pPr marL="461963" indent="-2349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Restrict attention to part of sample space (“given” condition)</a:t>
                </a:r>
              </a:p>
              <a:p>
                <a:pPr marL="461963" indent="-2349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Probabilities and expectations work the same here: Notation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/>
              </a:p>
              <a:p>
                <a:pPr>
                  <a:spcBef>
                    <a:spcPts val="2400"/>
                  </a:spcBef>
                </a:pPr>
                <a:r>
                  <a:rPr lang="en-US" b="1" dirty="0"/>
                  <a:t>Prediction</a:t>
                </a:r>
              </a:p>
              <a:p>
                <a:pPr marL="461963" indent="-2349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Idea: To predict random variable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/>
                  <a:t>, use correlated random variable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2000" dirty="0"/>
              </a:p>
              <a:p>
                <a:pPr marL="461963" indent="-2349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Error function: Squared error</a:t>
                </a:r>
              </a:p>
              <a:p>
                <a:pPr marL="461963" indent="-234950">
                  <a:spcBef>
                    <a:spcPts val="200"/>
                  </a:spcBef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Best linear approximator has slope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  <m:t>cov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  <m:t>𝑋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  <m:t>𝑌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Inter Light" panose="02000503000000020004" pitchFamily="2" charset="0"/>
                          </a:rPr>
                          <m:t>Var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Inter Light" panose="02000503000000020004" pitchFamily="2" charset="0"/>
                              </a:rPr>
                              <m:t>𝑋</m:t>
                            </m:r>
                          </m:e>
                        </m:d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2CC93E-B508-30DD-E2BF-7608A3903D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b="-2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9370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13261-3F2C-C07D-1C77-658DF1A9D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Covariance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71001D-FB0A-919D-A474-CA0275CD19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" y="533400"/>
                <a:ext cx="11488745" cy="5638732"/>
              </a:xfrm>
            </p:spPr>
            <p:txBody>
              <a:bodyPr/>
              <a:lstStyle/>
              <a:p>
                <a:r>
                  <a:rPr lang="en-US" dirty="0"/>
                  <a:t>We previously showed three properties of variance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marL="457200" indent="-228600">
                  <a:buFont typeface="Arial" panose="020B0604020202020204" pitchFamily="34" charset="0"/>
                  <a:buChar char="•"/>
                </a:pPr>
                <a:r>
                  <a:rPr lang="en-US" dirty="0"/>
                  <a:t>Can rewrite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indent="-2286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indent="-2286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The covariance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similar properties:</a:t>
                </a:r>
              </a:p>
              <a:p>
                <a:pPr marL="457200" indent="-228600">
                  <a:buFont typeface="Arial" panose="020B0604020202020204" pitchFamily="34" charset="0"/>
                  <a:buChar char="•"/>
                </a:pPr>
                <a:r>
                  <a:rPr lang="en-US" dirty="0"/>
                  <a:t>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457200" indent="-2286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cov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indent="-2286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cov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dirty="0"/>
                  <a:t>Proofs are similar to those for variance. Good exercise to work through!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71001D-FB0A-919D-A474-CA0275CD19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533400"/>
                <a:ext cx="11488745" cy="5638732"/>
              </a:xfrm>
              <a:blipFill>
                <a:blip r:embed="rId2"/>
                <a:stretch>
                  <a:fillRect l="-849" t="-649" b="-4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99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C07010B-189F-BF7D-A8C8-078D8C507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CDD3F-1ED7-D684-0F63-19DBA9E5C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Extra Slide: Proof of First Useful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20AC4A-CB5B-AD14-5DAD-4CEF902491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/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/>
                  <a:t>Can also be written as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b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/>
              </a:p>
              <a:p>
                <a:r>
                  <a:rPr lang="en-US"/>
                  <a:t>Proof: For conciseness of notation,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/>
                  <a:t>.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20AC4A-CB5B-AD14-5DAD-4CEF902491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D94807-7309-2B32-896D-6A06B14C8A93}"/>
                  </a:ext>
                </a:extLst>
              </p:cNvPr>
              <p:cNvSpPr txBox="1"/>
              <p:nvPr/>
            </p:nvSpPr>
            <p:spPr>
              <a:xfrm>
                <a:off x="101600" y="3352766"/>
                <a:ext cx="61417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D94807-7309-2B32-896D-6A06B14C8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" y="3352766"/>
                <a:ext cx="614172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6D69D0-B20D-D1B3-459E-5ABD205189F8}"/>
                  </a:ext>
                </a:extLst>
              </p:cNvPr>
              <p:cNvSpPr txBox="1"/>
              <p:nvPr/>
            </p:nvSpPr>
            <p:spPr>
              <a:xfrm>
                <a:off x="3370383" y="3332218"/>
                <a:ext cx="6141720" cy="517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6D69D0-B20D-D1B3-459E-5ABD20518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383" y="3332218"/>
                <a:ext cx="6141720" cy="5172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F2A05B-EC74-906C-C255-3D9BAF584A04}"/>
                  </a:ext>
                </a:extLst>
              </p:cNvPr>
              <p:cNvSpPr txBox="1"/>
              <p:nvPr/>
            </p:nvSpPr>
            <p:spPr>
              <a:xfrm>
                <a:off x="3841283" y="4078947"/>
                <a:ext cx="61417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𝑋𝑌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F2A05B-EC74-906C-C255-3D9BAF584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283" y="4078947"/>
                <a:ext cx="6141720" cy="461665"/>
              </a:xfrm>
              <a:prstGeom prst="rect">
                <a:avLst/>
              </a:prstGeom>
              <a:blipFill>
                <a:blip r:embed="rId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F6ABB7-0A98-0F1C-435C-02965DC3FE5E}"/>
                  </a:ext>
                </a:extLst>
              </p:cNvPr>
              <p:cNvSpPr txBox="1"/>
              <p:nvPr/>
            </p:nvSpPr>
            <p:spPr>
              <a:xfrm>
                <a:off x="4262523" y="4770084"/>
                <a:ext cx="61417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F6ABB7-0A98-0F1C-435C-02965DC3F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523" y="4770084"/>
                <a:ext cx="6141720" cy="461665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C68A93-4084-485C-27C9-C2D4A46E4D31}"/>
                  </a:ext>
                </a:extLst>
              </p:cNvPr>
              <p:cNvSpPr txBox="1"/>
              <p:nvPr/>
            </p:nvSpPr>
            <p:spPr>
              <a:xfrm>
                <a:off x="4015944" y="5436730"/>
                <a:ext cx="61417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C68A93-4084-485C-27C9-C2D4A46E4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944" y="5436730"/>
                <a:ext cx="6141720" cy="461665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761BA5-62B8-9568-8420-1E7D344BD64F}"/>
                  </a:ext>
                </a:extLst>
              </p:cNvPr>
              <p:cNvSpPr txBox="1"/>
              <p:nvPr/>
            </p:nvSpPr>
            <p:spPr>
              <a:xfrm>
                <a:off x="3004592" y="6078168"/>
                <a:ext cx="61417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761BA5-62B8-9568-8420-1E7D344BD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592" y="6078168"/>
                <a:ext cx="6141720" cy="461665"/>
              </a:xfrm>
              <a:prstGeom prst="rect">
                <a:avLst/>
              </a:prstGeom>
              <a:blipFill>
                <a:blip r:embed="rId8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111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9BBA3-53BD-90AA-DDA7-DE2A11A85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F022FB-1AE7-9306-43EC-D07B8A1EA5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Recall “interpretation” of covariance sign:</a:t>
                </a:r>
              </a:p>
              <a:p>
                <a:pPr marL="457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b="0" dirty="0"/>
                  <a:t>: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b="0" dirty="0"/>
                  <a:t> generally move in the same direction</a:t>
                </a:r>
              </a:p>
              <a:p>
                <a:pPr marL="457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generally move in opposite directions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dirty="0"/>
                  <a:t>What about magnitude? What are the units?</a:t>
                </a:r>
              </a:p>
              <a:p>
                <a:pPr marL="457200" indent="-228600">
                  <a:spcBef>
                    <a:spcPts val="80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Units of covariance are the product of the units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times the units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1028683" lvl="1" indent="-342900">
                  <a:buFont typeface="Arial" panose="020B0604020202020204" pitchFamily="34" charset="0"/>
                  <a:buChar char="•"/>
                </a:pPr>
                <a:r>
                  <a:rPr lang="en-US" sz="2000" i="1" dirty="0"/>
                  <a:t>Good luck making sense out of that….</a:t>
                </a:r>
                <a:endParaRPr lang="en-US" dirty="0"/>
              </a:p>
              <a:p>
                <a:pPr>
                  <a:spcBef>
                    <a:spcPts val="3600"/>
                  </a:spcBef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random variables with standard deviations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respectively, then the </a:t>
                </a:r>
                <a:r>
                  <a:rPr lang="en-US" b="1" dirty="0">
                    <a:solidFill>
                      <a:schemeClr val="accent3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 panose="02000503000000020004" pitchFamily="2" charset="0"/>
                  </a:rPr>
                  <a:t>correlation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given by: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Corr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cov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spcBef>
                    <a:spcPts val="1800"/>
                  </a:spcBef>
                </a:pPr>
                <a:r>
                  <a:rPr lang="en-US" dirty="0"/>
                  <a:t>Benefit? Always lies between -1 and +1. More intuitive to interpret.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F022FB-1AE7-9306-43EC-D07B8A1EA5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b="-7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721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6C570-83A2-D681-E81C-86EF7D8DD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concept: Standardizing a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F9EB87-F376-83F8-3CC5-0AC2602222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random variable with mean</a:t>
                </a:r>
                <a:r>
                  <a:rPr lang="en-US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</a:t>
                </a:r>
                <a:r>
                  <a:rPr lang="en-US" dirty="0" err="1"/>
                  <a:t>stdev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, then the standardized version of this random variable is given by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:</a:t>
                </a:r>
              </a:p>
              <a:p>
                <a:pPr>
                  <a:spcBef>
                    <a:spcPts val="0"/>
                  </a:spcBef>
                </a:pPr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Questions:</a:t>
                </a:r>
              </a:p>
              <a:p>
                <a:pPr marL="457200" indent="-228600">
                  <a:buFont typeface="Arial" panose="020B0604020202020204" pitchFamily="34" charset="0"/>
                  <a:buChar char="•"/>
                </a:pPr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pPr marL="457200" indent="-228600">
                  <a:spcBef>
                    <a:spcPts val="300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F9EB87-F376-83F8-3CC5-0AC2602222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AA9677-CDCB-ED91-59F2-093C28FF2D67}"/>
                  </a:ext>
                </a:extLst>
              </p:cNvPr>
              <p:cNvSpPr txBox="1"/>
              <p:nvPr/>
            </p:nvSpPr>
            <p:spPr>
              <a:xfrm>
                <a:off x="7746023" y="4642338"/>
                <a:ext cx="3801490" cy="149380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rgbClr val="C00000"/>
                    </a:solidFill>
                    <a:latin typeface="Inter Light" panose="02000503000000020004" pitchFamily="2" charset="0"/>
                    <a:ea typeface="Inter Light" panose="02000503000000020004" pitchFamily="2" charset="0"/>
                  </a:rPr>
                  <a:t>So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Inter Light" panose="02000503000000020004" pitchFamily="2" charset="0"/>
                    <a:ea typeface="Inter Light" panose="02000503000000020004" pitchFamily="2" charset="0"/>
                  </a:rPr>
                  <a:t> is a shifted and scaled</a:t>
                </a:r>
              </a:p>
              <a:p>
                <a:r>
                  <a:rPr lang="en-US" sz="2200" dirty="0">
                    <a:solidFill>
                      <a:srgbClr val="C00000"/>
                    </a:solidFill>
                    <a:latin typeface="Inter Light" panose="02000503000000020004" pitchFamily="2" charset="0"/>
                    <a:ea typeface="Inter Light" panose="02000503000000020004" pitchFamily="2" charset="0"/>
                  </a:rPr>
                  <a:t>version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Inter Light" panose="02000503000000020004" pitchFamily="2" charset="0"/>
                      </a:rPr>
                      <m:t>𝑋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Inter Light" panose="02000503000000020004" pitchFamily="2" charset="0"/>
                    <a:ea typeface="Inter Light" panose="02000503000000020004" pitchFamily="2" charset="0"/>
                  </a:rPr>
                  <a:t> to have</a:t>
                </a:r>
              </a:p>
              <a:p>
                <a:pPr marL="404813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</a:pPr>
                <a:r>
                  <a:rPr lang="en-US" sz="2000" i="1" dirty="0">
                    <a:solidFill>
                      <a:srgbClr val="C00000"/>
                    </a:solidFill>
                    <a:latin typeface="Inter Light" panose="02000503000000020004" pitchFamily="2" charset="0"/>
                    <a:ea typeface="Inter Light" panose="02000503000000020004" pitchFamily="2" charset="0"/>
                  </a:rPr>
                  <a:t>Zero mean</a:t>
                </a:r>
              </a:p>
              <a:p>
                <a:pPr marL="404813" indent="-228600">
                  <a:spcBef>
                    <a:spcPts val="400"/>
                  </a:spcBef>
                  <a:buFont typeface="Arial" panose="020B0604020202020204" pitchFamily="34" charset="0"/>
                  <a:buChar char="•"/>
                </a:pPr>
                <a:r>
                  <a:rPr lang="en-US" sz="2000" i="1" dirty="0">
                    <a:solidFill>
                      <a:srgbClr val="C00000"/>
                    </a:solidFill>
                    <a:latin typeface="Inter Light" panose="02000503000000020004" pitchFamily="2" charset="0"/>
                    <a:ea typeface="Inter Light" panose="02000503000000020004" pitchFamily="2" charset="0"/>
                  </a:rPr>
                  <a:t>Unit standard deviation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AA9677-CDCB-ED91-59F2-093C28FF2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023" y="4642338"/>
                <a:ext cx="3801490" cy="1493807"/>
              </a:xfrm>
              <a:prstGeom prst="rect">
                <a:avLst/>
              </a:prstGeom>
              <a:blipFill>
                <a:blip r:embed="rId3"/>
                <a:stretch>
                  <a:fillRect l="-1920" t="-2024" r="-3200" b="-6073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EB6480-F564-17B0-163E-17B1D8077ED9}"/>
                  </a:ext>
                </a:extLst>
              </p:cNvPr>
              <p:cNvSpPr txBox="1"/>
              <p:nvPr/>
            </p:nvSpPr>
            <p:spPr>
              <a:xfrm>
                <a:off x="5591908" y="2936631"/>
                <a:ext cx="20101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825F15A7-03F4-43D7-82C5-3E23DA2F108C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6EB6480-F564-17B0-163E-17B1D8077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908" y="2936631"/>
                <a:ext cx="2010166" cy="276999"/>
              </a:xfrm>
              <a:prstGeom prst="rect">
                <a:avLst/>
              </a:prstGeom>
              <a:blipFill>
                <a:blip r:embed="rId4"/>
                <a:stretch>
                  <a:fillRect l="-3636" r="-272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897B131-67E2-8587-3747-7FB00987C25A}"/>
              </a:ext>
            </a:extLst>
          </p:cNvPr>
          <p:cNvSpPr txBox="1"/>
          <p:nvPr/>
        </p:nvSpPr>
        <p:spPr>
          <a:xfrm>
            <a:off x="1011868" y="6248329"/>
            <a:ext cx="96523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accent3"/>
                </a:solidFill>
              </a:rPr>
              <a:t>Note: “Standardizing” is the idea behind using “z-Scores” for exam grades!</a:t>
            </a:r>
          </a:p>
        </p:txBody>
      </p:sp>
    </p:spTree>
    <p:extLst>
      <p:ext uri="{BB962C8B-B14F-4D97-AF65-F5344CB8AC3E}">
        <p14:creationId xmlns:p14="http://schemas.microsoft.com/office/powerpoint/2010/main" val="143863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F4C19-8DA5-1808-E358-37C556486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Proof of Correlation Range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0323A0-EC04-2009-0D4C-63C90AA712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i="0" dirty="0"/>
                  <a:t>Claim: The correlation is always between -1 and 1.</a:t>
                </a:r>
              </a:p>
              <a:p>
                <a:pPr>
                  <a:spcBef>
                    <a:spcPts val="0"/>
                  </a:spcBef>
                </a:pPr>
                <a:endParaRPr lang="en-US" sz="1400" b="0" i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−1≤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Corr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cov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≤+1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Lemma: </a:t>
                </a:r>
                <a:r>
                  <a:rPr lang="en-US" dirty="0"/>
                  <a:t>Let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dirty="0"/>
                  <a:t> be the standardized versions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Corr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endParaRPr lang="en-US" sz="1600" dirty="0"/>
              </a:p>
              <a:p>
                <a:r>
                  <a:rPr lang="en-US" b="1" dirty="0"/>
                  <a:t>Proof of Lemma: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0323A0-EC04-2009-0D4C-63C90AA712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1DF4BC-F5EF-B798-7067-F380A9516FDC}"/>
                  </a:ext>
                </a:extLst>
              </p:cNvPr>
              <p:cNvSpPr txBox="1"/>
              <p:nvPr/>
            </p:nvSpPr>
            <p:spPr>
              <a:xfrm>
                <a:off x="609598" y="4561058"/>
                <a:ext cx="3659571" cy="8695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Corr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cov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1DF4BC-F5EF-B798-7067-F380A9516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8" y="4561058"/>
                <a:ext cx="3659571" cy="8695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4A0398-7A73-D64F-DD8E-619F88FBC172}"/>
                  </a:ext>
                </a:extLst>
              </p:cNvPr>
              <p:cNvSpPr txBox="1"/>
              <p:nvPr/>
            </p:nvSpPr>
            <p:spPr>
              <a:xfrm>
                <a:off x="3596507" y="4561058"/>
                <a:ext cx="3920357" cy="8703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4A0398-7A73-D64F-DD8E-619F88FBC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507" y="4561058"/>
                <a:ext cx="3920357" cy="8703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ADA214-BF82-DA80-59D7-8DAEA062E3AA}"/>
                  </a:ext>
                </a:extLst>
              </p:cNvPr>
              <p:cNvSpPr txBox="1"/>
              <p:nvPr/>
            </p:nvSpPr>
            <p:spPr>
              <a:xfrm>
                <a:off x="6583416" y="4561058"/>
                <a:ext cx="3920357" cy="914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ADA214-BF82-DA80-59D7-8DAEA062E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416" y="4561058"/>
                <a:ext cx="3920357" cy="9142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69A4F9-260E-B26A-B2CC-C8AAB164AB75}"/>
                  </a:ext>
                </a:extLst>
              </p:cNvPr>
              <p:cNvSpPr txBox="1"/>
              <p:nvPr/>
            </p:nvSpPr>
            <p:spPr>
              <a:xfrm>
                <a:off x="9303951" y="4784035"/>
                <a:ext cx="2399643" cy="468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acc>
                            <m:accPr>
                              <m:chr m:val="̃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69A4F9-260E-B26A-B2CC-C8AAB164A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3951" y="4784035"/>
                <a:ext cx="2399643" cy="468270"/>
              </a:xfrm>
              <a:prstGeom prst="rect">
                <a:avLst/>
              </a:prstGeom>
              <a:blipFill>
                <a:blip r:embed="rId6"/>
                <a:stretch>
                  <a:fillRect t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959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86EC3-7B9D-7326-4CB5-F3549BD17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7A39C-5E6D-AE2A-C3A2-23E8AAA63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Proof of Correlation Range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CD94A8-BEDB-3D2B-2B80-83C226DB19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i="0" dirty="0"/>
                  <a:t>Claim: The correlation is always between -1 and 1.</a:t>
                </a:r>
              </a:p>
              <a:p>
                <a:endParaRPr lang="en-US" sz="1200" b="0" i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−1≤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Corr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cov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≤+1</m:t>
                      </m:r>
                    </m:oMath>
                  </m:oMathPara>
                </a14:m>
                <a:endParaRPr lang="en-US" dirty="0"/>
              </a:p>
              <a:p>
                <a:endParaRPr lang="en-US" sz="1200" dirty="0"/>
              </a:p>
              <a:p>
                <a:r>
                  <a:rPr lang="en-US" dirty="0"/>
                  <a:t>Lemma: Let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dirty="0"/>
                  <a:t> be the standardized versions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Corr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Proof that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𝐂𝐨𝐫𝐫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:</a:t>
                </a:r>
                <a:r>
                  <a:rPr lang="en-US" dirty="0"/>
                  <a:t> Consider the quantity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which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CD94A8-BEDB-3D2B-2B80-83C226DB19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96" t="-649" r="-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0D4BF1-C44A-0727-9B0C-7B53069715F5}"/>
                  </a:ext>
                </a:extLst>
              </p:cNvPr>
              <p:cNvSpPr txBox="1"/>
              <p:nvPr/>
            </p:nvSpPr>
            <p:spPr>
              <a:xfrm>
                <a:off x="2112580" y="4229076"/>
                <a:ext cx="3358055" cy="648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0D4BF1-C44A-0727-9B0C-7B5306971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580" y="4229076"/>
                <a:ext cx="3358055" cy="6487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DE8DFD4-EE00-D0DB-2586-2F9279DD3B57}"/>
                  </a:ext>
                </a:extLst>
              </p:cNvPr>
              <p:cNvSpPr txBox="1"/>
              <p:nvPr/>
            </p:nvSpPr>
            <p:spPr>
              <a:xfrm>
                <a:off x="3910783" y="4319324"/>
                <a:ext cx="5218387" cy="468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acc>
                            <m:accPr>
                              <m:chr m:val="̃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DE8DFD4-EE00-D0DB-2586-2F9279DD3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783" y="4319324"/>
                <a:ext cx="5218387" cy="468270"/>
              </a:xfrm>
              <a:prstGeom prst="rect">
                <a:avLst/>
              </a:prstGeom>
              <a:blipFill>
                <a:blip r:embed="rId4"/>
                <a:stretch>
                  <a:fillRect t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52A08C9-7F05-2FCC-0558-9ADAB2F19404}"/>
                  </a:ext>
                </a:extLst>
              </p:cNvPr>
              <p:cNvSpPr txBox="1"/>
              <p:nvPr/>
            </p:nvSpPr>
            <p:spPr>
              <a:xfrm>
                <a:off x="3318639" y="4946495"/>
                <a:ext cx="5218387" cy="468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acc>
                            <m:accPr>
                              <m:chr m:val="̃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52A08C9-7F05-2FCC-0558-9ADAB2F19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639" y="4946495"/>
                <a:ext cx="5218387" cy="468270"/>
              </a:xfrm>
              <a:prstGeom prst="rect">
                <a:avLst/>
              </a:prstGeom>
              <a:blipFill>
                <a:blip r:embed="rId5"/>
                <a:stretch>
                  <a:fillRect t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1938F7-0EA8-8252-8911-A9E3CED66641}"/>
                  </a:ext>
                </a:extLst>
              </p:cNvPr>
              <p:cNvSpPr txBox="1"/>
              <p:nvPr/>
            </p:nvSpPr>
            <p:spPr>
              <a:xfrm>
                <a:off x="4007341" y="5453488"/>
                <a:ext cx="7126016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2−2</m:t>
                      </m:r>
                      <m:r>
                        <m:rPr>
                          <m:sty m:val="p"/>
                        </m:rPr>
                        <a:rPr lang="en-US" sz="240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orr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Corr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1938F7-0EA8-8252-8911-A9E3CED66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341" y="5453488"/>
                <a:ext cx="7126016" cy="5091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904702E-0A42-133D-E0A7-1047F462595D}"/>
                  </a:ext>
                </a:extLst>
              </p:cNvPr>
              <p:cNvSpPr txBox="1"/>
              <p:nvPr/>
            </p:nvSpPr>
            <p:spPr>
              <a:xfrm>
                <a:off x="1007983" y="6126779"/>
                <a:ext cx="50528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Thus,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sz="240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orr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904702E-0A42-133D-E0A7-1047F4625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983" y="6126779"/>
                <a:ext cx="5052848" cy="461665"/>
              </a:xfrm>
              <a:prstGeom prst="rect">
                <a:avLst/>
              </a:prstGeom>
              <a:blipFill>
                <a:blip r:embed="rId7"/>
                <a:stretch>
                  <a:fillRect l="-180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D549DFB-0CD1-D37B-6741-765C5CF8A655}"/>
                  </a:ext>
                </a:extLst>
              </p:cNvPr>
              <p:cNvSpPr txBox="1"/>
              <p:nvPr/>
            </p:nvSpPr>
            <p:spPr>
              <a:xfrm>
                <a:off x="6397160" y="6126778"/>
                <a:ext cx="50528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Inter Light" panose="02000403000000020004" pitchFamily="2" charset="0"/>
                    <a:ea typeface="Inter Light" panose="02000403000000020004" pitchFamily="2" charset="0"/>
                    <a:cs typeface="Inter Light" panose="02000403000000020004" pitchFamily="2" charset="0"/>
                  </a:rPr>
                  <a:t>So: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</a:rPr>
                      <m:t>Corr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400" dirty="0">
                  <a:latin typeface="Inter Light" panose="02000403000000020004" pitchFamily="2" charset="0"/>
                  <a:ea typeface="Inter Light" panose="02000403000000020004" pitchFamily="2" charset="0"/>
                  <a:cs typeface="Inter Light" panose="02000403000000020004" pitchFamily="2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D549DFB-0CD1-D37B-6741-765C5CF8A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160" y="6126778"/>
                <a:ext cx="5052848" cy="461665"/>
              </a:xfrm>
              <a:prstGeom prst="rect">
                <a:avLst/>
              </a:prstGeom>
              <a:blipFill>
                <a:blip r:embed="rId8"/>
                <a:stretch>
                  <a:fillRect l="-180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>
            <a:extLst>
              <a:ext uri="{FF2B5EF4-FFF2-40B4-BE49-F238E27FC236}">
                <a16:creationId xmlns:a16="http://schemas.microsoft.com/office/drawing/2014/main" id="{E517906A-55EB-F4D9-ACE2-FF0FF44D0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277697"/>
            <a:ext cx="357899" cy="33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28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LisaAndJoshColorScheme">
      <a:dk1>
        <a:srgbClr val="000000"/>
      </a:dk1>
      <a:lt1>
        <a:srgbClr val="FFFFFF"/>
      </a:lt1>
      <a:dk2>
        <a:srgbClr val="B7B7B7"/>
      </a:dk2>
      <a:lt2>
        <a:srgbClr val="C9DAF8"/>
      </a:lt2>
      <a:accent1>
        <a:srgbClr val="FCE5CD"/>
      </a:accent1>
      <a:accent2>
        <a:srgbClr val="CC4125"/>
      </a:accent2>
      <a:accent3>
        <a:srgbClr val="0B5394"/>
      </a:accent3>
      <a:accent4>
        <a:srgbClr val="BF9000"/>
      </a:accent4>
      <a:accent5>
        <a:srgbClr val="6AA84F"/>
      </a:accent5>
      <a:accent6>
        <a:srgbClr val="D9D9D9"/>
      </a:accent6>
      <a:hlink>
        <a:srgbClr val="4A86E8"/>
      </a:hlink>
      <a:folHlink>
        <a:srgbClr val="0097A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a2761ec8-7198-4440-bea0-e9dd2af28b51}" enabled="1" method="Standard" siteId="{73e15cf5-5dbb-46af-a862-753916269d7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736</TotalTime>
  <Words>3333</Words>
  <Application>Microsoft Office PowerPoint</Application>
  <PresentationFormat>Widescreen</PresentationFormat>
  <Paragraphs>455</Paragraphs>
  <Slides>37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Aptos</vt:lpstr>
      <vt:lpstr>Arial</vt:lpstr>
      <vt:lpstr>Cambria Math</vt:lpstr>
      <vt:lpstr>Consolas</vt:lpstr>
      <vt:lpstr>Courier New</vt:lpstr>
      <vt:lpstr>Inter</vt:lpstr>
      <vt:lpstr>Inter Light</vt:lpstr>
      <vt:lpstr>Inter Medium</vt:lpstr>
      <vt:lpstr>Wingdings</vt:lpstr>
      <vt:lpstr>Office Theme</vt:lpstr>
      <vt:lpstr>Correlation</vt:lpstr>
      <vt:lpstr>Covariance and Correlation</vt:lpstr>
      <vt:lpstr>Review – Covariance</vt:lpstr>
      <vt:lpstr>Covariance Properties</vt:lpstr>
      <vt:lpstr>Extra Slide: Proof of First Useful Property</vt:lpstr>
      <vt:lpstr>Correlation</vt:lpstr>
      <vt:lpstr>Related concept: Standardizing a Random Variable</vt:lpstr>
      <vt:lpstr>Proof of Correlation Range</vt:lpstr>
      <vt:lpstr>Proof of Correlation Range</vt:lpstr>
      <vt:lpstr>Proof of Correlation Range</vt:lpstr>
      <vt:lpstr>Correlation Examples</vt:lpstr>
      <vt:lpstr>Correlation Of Zero</vt:lpstr>
      <vt:lpstr>Observations about Extreme Cases</vt:lpstr>
      <vt:lpstr>Conditional Expectation</vt:lpstr>
      <vt:lpstr>Intuitive Question</vt:lpstr>
      <vt:lpstr>Conditional Probability and Events</vt:lpstr>
      <vt:lpstr>Conditional Probability and Events</vt:lpstr>
      <vt:lpstr>Conditional Distributions and Expectations</vt:lpstr>
      <vt:lpstr>Law of Total Expectation (Binary Event)</vt:lpstr>
      <vt:lpstr>More Formal Answer to Intuitive Question</vt:lpstr>
      <vt:lpstr>Example 2 – Rolling A Six-Side Die Twice</vt:lpstr>
      <vt:lpstr>Less Trivial Example: Expectation of a Geometric Random Variable</vt:lpstr>
      <vt:lpstr>Less Trivial Example: Expectation of a Geometric Random Variable</vt:lpstr>
      <vt:lpstr>Less Trivial Example: Expectation of a Geometric Random Variable</vt:lpstr>
      <vt:lpstr>Less Trivial Example: Expectation of a Geometric Random Variable</vt:lpstr>
      <vt:lpstr>Law of Total Expectation Proof</vt:lpstr>
      <vt:lpstr>Prediction</vt:lpstr>
      <vt:lpstr>Prediction</vt:lpstr>
      <vt:lpstr>For Random Variables</vt:lpstr>
      <vt:lpstr>Degree 0: Constant approximation</vt:lpstr>
      <vt:lpstr>Using knowledge of a correlated variable – two six-sided die rolls</vt:lpstr>
      <vt:lpstr>Using knowledge of a correlated variable – two six-sided die rolls</vt:lpstr>
      <vt:lpstr>Degree 1 with mean-zero random variables – Part 1</vt:lpstr>
      <vt:lpstr>Degree 1 with mean-zero random variables – Part 2</vt:lpstr>
      <vt:lpstr>Degree 1 with arbitrary random variables</vt:lpstr>
      <vt:lpstr>Degree 1 with arbitrary random variables – sanity check!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Joshua Hug</dc:creator>
  <cp:lastModifiedBy>Stephen Tate</cp:lastModifiedBy>
  <cp:revision>25</cp:revision>
  <cp:lastPrinted>2024-11-12T16:40:08Z</cp:lastPrinted>
  <dcterms:created xsi:type="dcterms:W3CDTF">2024-10-03T17:23:53Z</dcterms:created>
  <dcterms:modified xsi:type="dcterms:W3CDTF">2025-08-02T19:01:34Z</dcterms:modified>
</cp:coreProperties>
</file>