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61" r:id="rId2"/>
    <p:sldId id="393" r:id="rId3"/>
    <p:sldId id="422" r:id="rId4"/>
    <p:sldId id="423" r:id="rId5"/>
    <p:sldId id="424" r:id="rId6"/>
    <p:sldId id="475" r:id="rId7"/>
    <p:sldId id="396" r:id="rId8"/>
    <p:sldId id="402" r:id="rId9"/>
    <p:sldId id="400" r:id="rId10"/>
    <p:sldId id="397" r:id="rId11"/>
    <p:sldId id="406" r:id="rId12"/>
    <p:sldId id="401" r:id="rId13"/>
    <p:sldId id="404" r:id="rId14"/>
    <p:sldId id="405" r:id="rId15"/>
    <p:sldId id="408" r:id="rId16"/>
    <p:sldId id="395" r:id="rId17"/>
    <p:sldId id="471" r:id="rId18"/>
    <p:sldId id="398" r:id="rId19"/>
    <p:sldId id="472" r:id="rId20"/>
    <p:sldId id="467" r:id="rId21"/>
    <p:sldId id="470" r:id="rId22"/>
    <p:sldId id="468" r:id="rId23"/>
    <p:sldId id="469" r:id="rId24"/>
    <p:sldId id="411" r:id="rId25"/>
    <p:sldId id="412" r:id="rId26"/>
    <p:sldId id="413" r:id="rId27"/>
    <p:sldId id="414" r:id="rId28"/>
    <p:sldId id="415" r:id="rId29"/>
    <p:sldId id="460" r:id="rId30"/>
    <p:sldId id="418" r:id="rId31"/>
    <p:sldId id="478" r:id="rId32"/>
    <p:sldId id="421" r:id="rId33"/>
    <p:sldId id="425" r:id="rId34"/>
    <p:sldId id="426" r:id="rId35"/>
    <p:sldId id="427" r:id="rId36"/>
    <p:sldId id="430" r:id="rId37"/>
    <p:sldId id="429" r:id="rId38"/>
    <p:sldId id="431" r:id="rId39"/>
    <p:sldId id="432" r:id="rId40"/>
    <p:sldId id="428" r:id="rId41"/>
    <p:sldId id="433" r:id="rId42"/>
    <p:sldId id="435" r:id="rId43"/>
    <p:sldId id="473" r:id="rId44"/>
    <p:sldId id="434" r:id="rId45"/>
    <p:sldId id="419" r:id="rId46"/>
    <p:sldId id="436" r:id="rId47"/>
    <p:sldId id="437" r:id="rId48"/>
    <p:sldId id="416" r:id="rId49"/>
    <p:sldId id="474" r:id="rId50"/>
    <p:sldId id="454" r:id="rId51"/>
    <p:sldId id="455" r:id="rId52"/>
    <p:sldId id="477" r:id="rId53"/>
    <p:sldId id="463" r:id="rId54"/>
    <p:sldId id="465" r:id="rId55"/>
    <p:sldId id="466" r:id="rId56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461"/>
            <p14:sldId id="393"/>
            <p14:sldId id="422"/>
            <p14:sldId id="423"/>
            <p14:sldId id="424"/>
            <p14:sldId id="475"/>
            <p14:sldId id="396"/>
            <p14:sldId id="402"/>
            <p14:sldId id="400"/>
            <p14:sldId id="397"/>
            <p14:sldId id="406"/>
            <p14:sldId id="401"/>
            <p14:sldId id="404"/>
            <p14:sldId id="405"/>
            <p14:sldId id="408"/>
            <p14:sldId id="395"/>
            <p14:sldId id="471"/>
            <p14:sldId id="398"/>
            <p14:sldId id="472"/>
            <p14:sldId id="467"/>
            <p14:sldId id="470"/>
            <p14:sldId id="468"/>
            <p14:sldId id="469"/>
            <p14:sldId id="411"/>
            <p14:sldId id="412"/>
            <p14:sldId id="413"/>
            <p14:sldId id="414"/>
            <p14:sldId id="415"/>
            <p14:sldId id="460"/>
            <p14:sldId id="418"/>
            <p14:sldId id="478"/>
            <p14:sldId id="421"/>
            <p14:sldId id="425"/>
            <p14:sldId id="426"/>
            <p14:sldId id="427"/>
            <p14:sldId id="430"/>
            <p14:sldId id="429"/>
            <p14:sldId id="431"/>
            <p14:sldId id="432"/>
            <p14:sldId id="428"/>
            <p14:sldId id="433"/>
            <p14:sldId id="435"/>
            <p14:sldId id="473"/>
            <p14:sldId id="434"/>
            <p14:sldId id="419"/>
            <p14:sldId id="436"/>
            <p14:sldId id="437"/>
            <p14:sldId id="416"/>
            <p14:sldId id="474"/>
            <p14:sldId id="454"/>
            <p14:sldId id="455"/>
            <p14:sldId id="477"/>
            <p14:sldId id="463"/>
            <p14:sldId id="465"/>
            <p14:sldId id="466"/>
          </p14:sldIdLst>
        </p14:section>
        <p14:section name="E[" id="{D5E92838-4B32-1743-B4FC-D677339A293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4125"/>
    <a:srgbClr val="EEB0A4"/>
    <a:srgbClr val="FDCDE4"/>
    <a:srgbClr val="56F8F4"/>
    <a:srgbClr val="CEFDFC"/>
    <a:srgbClr val="F963AA"/>
    <a:srgbClr val="09D1CC"/>
    <a:srgbClr val="F73792"/>
    <a:srgbClr val="C7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F284B-0DC6-F948-936A-F358678B9CDD}" v="17759" dt="2024-11-22T04:47:26.647"/>
    <p1510:client id="{F18792D7-86DB-4E96-A4F6-4DC19C3F1BB6}" v="6131" dt="2024-11-22T00:49:18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F18792D7-86DB-4E96-A4F6-4DC19C3F1BB6}"/>
    <pc:docChg chg="undo redo custSel addSld delSld modSld sldOrd modSection">
      <pc:chgData name="Josh Hug" userId="e2159f7335c131c2" providerId="LiveId" clId="{F18792D7-86DB-4E96-A4F6-4DC19C3F1BB6}" dt="2024-11-22T00:49:58.895" v="8097" actId="20577"/>
      <pc:docMkLst>
        <pc:docMk/>
      </pc:docMkLst>
      <pc:sldChg chg="modSp mod">
        <pc:chgData name="Josh Hug" userId="e2159f7335c131c2" providerId="LiveId" clId="{F18792D7-86DB-4E96-A4F6-4DC19C3F1BB6}" dt="2024-11-22T00:49:58.895" v="8097" actId="20577"/>
        <pc:sldMkLst>
          <pc:docMk/>
          <pc:sldMk cId="2928767223" sldId="393"/>
        </pc:sldMkLst>
        <pc:spChg chg="mod">
          <ac:chgData name="Josh Hug" userId="e2159f7335c131c2" providerId="LiveId" clId="{F18792D7-86DB-4E96-A4F6-4DC19C3F1BB6}" dt="2024-11-22T00:49:58.895" v="8097" actId="20577"/>
          <ac:spMkLst>
            <pc:docMk/>
            <pc:sldMk cId="2928767223" sldId="393"/>
            <ac:spMk id="2" creationId="{D8980F08-7F87-640B-FB4A-C4CBBCE97A1B}"/>
          </ac:spMkLst>
        </pc:spChg>
      </pc:sldChg>
      <pc:sldChg chg="addSp delSp modSp mod modAnim">
        <pc:chgData name="Josh Hug" userId="e2159f7335c131c2" providerId="LiveId" clId="{F18792D7-86DB-4E96-A4F6-4DC19C3F1BB6}" dt="2024-11-22T00:15:46.206" v="6392" actId="20577"/>
        <pc:sldMkLst>
          <pc:docMk/>
          <pc:sldMk cId="156619085" sldId="395"/>
        </pc:sldMkLst>
        <pc:spChg chg="mod">
          <ac:chgData name="Josh Hug" userId="e2159f7335c131c2" providerId="LiveId" clId="{F18792D7-86DB-4E96-A4F6-4DC19C3F1BB6}" dt="2024-11-22T00:15:46.206" v="6392" actId="20577"/>
          <ac:spMkLst>
            <pc:docMk/>
            <pc:sldMk cId="156619085" sldId="395"/>
            <ac:spMk id="3" creationId="{765DB6E1-5FB3-AEA2-066E-B5DC3F358F03}"/>
          </ac:spMkLst>
        </pc:spChg>
        <pc:spChg chg="del">
          <ac:chgData name="Josh Hug" userId="e2159f7335c131c2" providerId="LiveId" clId="{F18792D7-86DB-4E96-A4F6-4DC19C3F1BB6}" dt="2024-11-22T00:15:13.837" v="6277" actId="478"/>
          <ac:spMkLst>
            <pc:docMk/>
            <pc:sldMk cId="156619085" sldId="395"/>
            <ac:spMk id="6" creationId="{03032665-6382-E0FB-27D0-CE412D247672}"/>
          </ac:spMkLst>
        </pc:spChg>
        <pc:spChg chg="del">
          <ac:chgData name="Josh Hug" userId="e2159f7335c131c2" providerId="LiveId" clId="{F18792D7-86DB-4E96-A4F6-4DC19C3F1BB6}" dt="2024-11-22T00:15:03.685" v="6271" actId="478"/>
          <ac:spMkLst>
            <pc:docMk/>
            <pc:sldMk cId="156619085" sldId="395"/>
            <ac:spMk id="7" creationId="{1CC7C79B-3448-9B88-ED87-F10183CA6C25}"/>
          </ac:spMkLst>
        </pc:spChg>
        <pc:spChg chg="add del mod">
          <ac:chgData name="Josh Hug" userId="e2159f7335c131c2" providerId="LiveId" clId="{F18792D7-86DB-4E96-A4F6-4DC19C3F1BB6}" dt="2024-11-22T00:15:11.827" v="6275" actId="478"/>
          <ac:spMkLst>
            <pc:docMk/>
            <pc:sldMk cId="156619085" sldId="395"/>
            <ac:spMk id="8" creationId="{E086EDC4-55F7-1A42-EA80-FB752B3D41D3}"/>
          </ac:spMkLst>
        </pc:spChg>
        <pc:spChg chg="add mod">
          <ac:chgData name="Josh Hug" userId="e2159f7335c131c2" providerId="LiveId" clId="{F18792D7-86DB-4E96-A4F6-4DC19C3F1BB6}" dt="2024-11-20T18:47:24.524" v="29"/>
          <ac:spMkLst>
            <pc:docMk/>
            <pc:sldMk cId="156619085" sldId="395"/>
            <ac:spMk id="9" creationId="{D4D9A02D-BA72-1F69-45F7-514EEFD8CC85}"/>
          </ac:spMkLst>
        </pc:spChg>
        <pc:spChg chg="mod">
          <ac:chgData name="Josh Hug" userId="e2159f7335c131c2" providerId="LiveId" clId="{F18792D7-86DB-4E96-A4F6-4DC19C3F1BB6}" dt="2024-11-20T18:55:12.279" v="83" actId="1076"/>
          <ac:spMkLst>
            <pc:docMk/>
            <pc:sldMk cId="156619085" sldId="395"/>
            <ac:spMk id="11" creationId="{F9A62F61-726C-597F-9C52-63E00CE98A7F}"/>
          </ac:spMkLst>
        </pc:spChg>
        <pc:spChg chg="add mod">
          <ac:chgData name="Josh Hug" userId="e2159f7335c131c2" providerId="LiveId" clId="{F18792D7-86DB-4E96-A4F6-4DC19C3F1BB6}" dt="2024-11-20T18:49:15.477" v="57" actId="207"/>
          <ac:spMkLst>
            <pc:docMk/>
            <pc:sldMk cId="156619085" sldId="395"/>
            <ac:spMk id="12" creationId="{00737096-55E7-6B85-254E-F13CCF833FA1}"/>
          </ac:spMkLst>
        </pc:spChg>
        <pc:spChg chg="del">
          <ac:chgData name="Josh Hug" userId="e2159f7335c131c2" providerId="LiveId" clId="{F18792D7-86DB-4E96-A4F6-4DC19C3F1BB6}" dt="2024-11-22T00:15:08.069" v="6272" actId="478"/>
          <ac:spMkLst>
            <pc:docMk/>
            <pc:sldMk cId="156619085" sldId="395"/>
            <ac:spMk id="13" creationId="{0F298010-441D-9609-3A13-3C5F2644A706}"/>
          </ac:spMkLst>
        </pc:spChg>
        <pc:picChg chg="add mod">
          <ac:chgData name="Josh Hug" userId="e2159f7335c131c2" providerId="LiveId" clId="{F18792D7-86DB-4E96-A4F6-4DC19C3F1BB6}" dt="2024-11-22T00:15:34.489" v="6373"/>
          <ac:picMkLst>
            <pc:docMk/>
            <pc:sldMk cId="156619085" sldId="395"/>
            <ac:picMk id="15" creationId="{D02BFD09-1297-5412-FDC0-CE49676E121A}"/>
          </ac:picMkLst>
        </pc:picChg>
        <pc:picChg chg="del">
          <ac:chgData name="Josh Hug" userId="e2159f7335c131c2" providerId="LiveId" clId="{F18792D7-86DB-4E96-A4F6-4DC19C3F1BB6}" dt="2024-11-22T00:15:09.731" v="6273" actId="478"/>
          <ac:picMkLst>
            <pc:docMk/>
            <pc:sldMk cId="156619085" sldId="395"/>
            <ac:picMk id="1026" creationId="{2C789883-98D7-92BE-D982-E9CC1C5FF09A}"/>
          </ac:picMkLst>
        </pc:picChg>
        <pc:cxnChg chg="add del mod">
          <ac:chgData name="Josh Hug" userId="e2159f7335c131c2" providerId="LiveId" clId="{F18792D7-86DB-4E96-A4F6-4DC19C3F1BB6}" dt="2024-11-22T00:15:12.347" v="6276" actId="478"/>
          <ac:cxnSpMkLst>
            <pc:docMk/>
            <pc:sldMk cId="156619085" sldId="395"/>
            <ac:cxnSpMk id="10" creationId="{2424C589-4D6F-C974-95F6-66B91A421951}"/>
          </ac:cxnSpMkLst>
        </pc:cxnChg>
        <pc:cxnChg chg="add del mod">
          <ac:chgData name="Josh Hug" userId="e2159f7335c131c2" providerId="LiveId" clId="{F18792D7-86DB-4E96-A4F6-4DC19C3F1BB6}" dt="2024-11-22T00:15:10.794" v="6274" actId="478"/>
          <ac:cxnSpMkLst>
            <pc:docMk/>
            <pc:sldMk cId="156619085" sldId="395"/>
            <ac:cxnSpMk id="11" creationId="{EF86D9C5-F12B-A5ED-7C0E-5EC6A4B041E9}"/>
          </ac:cxnSpMkLst>
        </pc:cxnChg>
      </pc:sldChg>
      <pc:sldChg chg="addSp delSp modSp mod addAnim delAnim modAnim">
        <pc:chgData name="Josh Hug" userId="e2159f7335c131c2" providerId="LiveId" clId="{F18792D7-86DB-4E96-A4F6-4DC19C3F1BB6}" dt="2024-11-22T00:21:47.769" v="6503"/>
        <pc:sldMkLst>
          <pc:docMk/>
          <pc:sldMk cId="4282099281" sldId="398"/>
        </pc:sldMkLst>
        <pc:spChg chg="add mod">
          <ac:chgData name="Josh Hug" userId="e2159f7335c131c2" providerId="LiveId" clId="{F18792D7-86DB-4E96-A4F6-4DC19C3F1BB6}" dt="2024-11-22T00:06:35.463" v="6105" actId="164"/>
          <ac:spMkLst>
            <pc:docMk/>
            <pc:sldMk cId="4282099281" sldId="398"/>
            <ac:spMk id="4" creationId="{D8286901-3BBD-CE78-2D9C-13B23E45FF2C}"/>
          </ac:spMkLst>
        </pc:spChg>
        <pc:spChg chg="add mod">
          <ac:chgData name="Josh Hug" userId="e2159f7335c131c2" providerId="LiveId" clId="{F18792D7-86DB-4E96-A4F6-4DC19C3F1BB6}" dt="2024-11-22T00:19:38.916" v="6430" actId="164"/>
          <ac:spMkLst>
            <pc:docMk/>
            <pc:sldMk cId="4282099281" sldId="398"/>
            <ac:spMk id="14" creationId="{5797CF35-82DC-ED28-C87E-162966891EE1}"/>
          </ac:spMkLst>
        </pc:spChg>
        <pc:spChg chg="del">
          <ac:chgData name="Josh Hug" userId="e2159f7335c131c2" providerId="LiveId" clId="{F18792D7-86DB-4E96-A4F6-4DC19C3F1BB6}" dt="2024-11-22T00:18:57.525" v="6403" actId="478"/>
          <ac:spMkLst>
            <pc:docMk/>
            <pc:sldMk cId="4282099281" sldId="398"/>
            <ac:spMk id="15" creationId="{60F473F3-75ED-7A62-2105-ACDEA90DD90C}"/>
          </ac:spMkLst>
        </pc:spChg>
        <pc:spChg chg="add del">
          <ac:chgData name="Josh Hug" userId="e2159f7335c131c2" providerId="LiveId" clId="{F18792D7-86DB-4E96-A4F6-4DC19C3F1BB6}" dt="2024-11-22T00:18:51.439" v="6402" actId="478"/>
          <ac:spMkLst>
            <pc:docMk/>
            <pc:sldMk cId="4282099281" sldId="398"/>
            <ac:spMk id="16" creationId="{4BAB68B8-F70F-61E5-30D2-39B9ECF2DD66}"/>
          </ac:spMkLst>
        </pc:spChg>
        <pc:spChg chg="add mod">
          <ac:chgData name="Josh Hug" userId="e2159f7335c131c2" providerId="LiveId" clId="{F18792D7-86DB-4E96-A4F6-4DC19C3F1BB6}" dt="2024-11-22T00:21:39.191" v="6501" actId="20577"/>
          <ac:spMkLst>
            <pc:docMk/>
            <pc:sldMk cId="4282099281" sldId="398"/>
            <ac:spMk id="25" creationId="{1A35FE26-89F3-5A75-9505-D2F31A8E0056}"/>
          </ac:spMkLst>
        </pc:spChg>
        <pc:grpChg chg="add del mod">
          <ac:chgData name="Josh Hug" userId="e2159f7335c131c2" providerId="LiveId" clId="{F18792D7-86DB-4E96-A4F6-4DC19C3F1BB6}" dt="2024-11-22T00:18:58.364" v="6404" actId="478"/>
          <ac:grpSpMkLst>
            <pc:docMk/>
            <pc:sldMk cId="4282099281" sldId="398"/>
            <ac:grpSpMk id="13" creationId="{1F9DEAA4-FEA7-0D23-246A-610A073E5133}"/>
          </ac:grpSpMkLst>
        </pc:grpChg>
        <pc:grpChg chg="add mod">
          <ac:chgData name="Josh Hug" userId="e2159f7335c131c2" providerId="LiveId" clId="{F18792D7-86DB-4E96-A4F6-4DC19C3F1BB6}" dt="2024-11-22T00:19:38.916" v="6430" actId="164"/>
          <ac:grpSpMkLst>
            <pc:docMk/>
            <pc:sldMk cId="4282099281" sldId="398"/>
            <ac:grpSpMk id="24" creationId="{D0501166-2870-93E4-0694-376FE058D9EF}"/>
          </ac:grpSpMkLst>
        </pc:grpChg>
        <pc:cxnChg chg="add mod">
          <ac:chgData name="Josh Hug" userId="e2159f7335c131c2" providerId="LiveId" clId="{F18792D7-86DB-4E96-A4F6-4DC19C3F1BB6}" dt="2024-11-22T00:06:35.463" v="6105" actId="164"/>
          <ac:cxnSpMkLst>
            <pc:docMk/>
            <pc:sldMk cId="4282099281" sldId="398"/>
            <ac:cxnSpMk id="6" creationId="{D4DB4B27-3E81-B3BA-AF72-BD23279BFA58}"/>
          </ac:cxnSpMkLst>
        </pc:cxnChg>
        <pc:cxnChg chg="add mod">
          <ac:chgData name="Josh Hug" userId="e2159f7335c131c2" providerId="LiveId" clId="{F18792D7-86DB-4E96-A4F6-4DC19C3F1BB6}" dt="2024-11-22T00:19:38.916" v="6430" actId="164"/>
          <ac:cxnSpMkLst>
            <pc:docMk/>
            <pc:sldMk cId="4282099281" sldId="398"/>
            <ac:cxnSpMk id="18" creationId="{7573C2D0-6691-1A5F-DDB8-ED7079EC1B06}"/>
          </ac:cxnSpMkLst>
        </pc:cxnChg>
        <pc:cxnChg chg="add mod">
          <ac:chgData name="Josh Hug" userId="e2159f7335c131c2" providerId="LiveId" clId="{F18792D7-86DB-4E96-A4F6-4DC19C3F1BB6}" dt="2024-11-22T00:19:38.916" v="6430" actId="164"/>
          <ac:cxnSpMkLst>
            <pc:docMk/>
            <pc:sldMk cId="4282099281" sldId="398"/>
            <ac:cxnSpMk id="21" creationId="{AC0D7FEA-99E0-8721-D510-79E3D59584E6}"/>
          </ac:cxnSpMkLst>
        </pc:cxnChg>
      </pc:sldChg>
      <pc:sldChg chg="modSp mod">
        <pc:chgData name="Josh Hug" userId="e2159f7335c131c2" providerId="LiveId" clId="{F18792D7-86DB-4E96-A4F6-4DC19C3F1BB6}" dt="2024-11-21T20:54:43.341" v="769" actId="20577"/>
        <pc:sldMkLst>
          <pc:docMk/>
          <pc:sldMk cId="2277889313" sldId="399"/>
        </pc:sldMkLst>
        <pc:spChg chg="mod">
          <ac:chgData name="Josh Hug" userId="e2159f7335c131c2" providerId="LiveId" clId="{F18792D7-86DB-4E96-A4F6-4DC19C3F1BB6}" dt="2024-11-21T20:54:43.341" v="769" actId="20577"/>
          <ac:spMkLst>
            <pc:docMk/>
            <pc:sldMk cId="2277889313" sldId="399"/>
            <ac:spMk id="2" creationId="{F9A9CB5C-42E7-BF8C-31A8-FF542C575265}"/>
          </ac:spMkLst>
        </pc:spChg>
      </pc:sldChg>
      <pc:sldChg chg="modSp">
        <pc:chgData name="Josh Hug" userId="e2159f7335c131c2" providerId="LiveId" clId="{F18792D7-86DB-4E96-A4F6-4DC19C3F1BB6}" dt="2024-11-21T23:59:29.191" v="5969" actId="114"/>
        <pc:sldMkLst>
          <pc:docMk/>
          <pc:sldMk cId="1324259276" sldId="402"/>
        </pc:sldMkLst>
        <pc:spChg chg="mod">
          <ac:chgData name="Josh Hug" userId="e2159f7335c131c2" providerId="LiveId" clId="{F18792D7-86DB-4E96-A4F6-4DC19C3F1BB6}" dt="2024-11-21T23:59:29.191" v="5969" actId="114"/>
          <ac:spMkLst>
            <pc:docMk/>
            <pc:sldMk cId="1324259276" sldId="402"/>
            <ac:spMk id="16" creationId="{C67F8E66-C597-8F05-FCF7-702F4DA5340E}"/>
          </ac:spMkLst>
        </pc:spChg>
      </pc:sldChg>
      <pc:sldChg chg="modSp">
        <pc:chgData name="Josh Hug" userId="e2159f7335c131c2" providerId="LiveId" clId="{F18792D7-86DB-4E96-A4F6-4DC19C3F1BB6}" dt="2024-11-22T00:01:43.151" v="5997" actId="20577"/>
        <pc:sldMkLst>
          <pc:docMk/>
          <pc:sldMk cId="3579424799" sldId="404"/>
        </pc:sldMkLst>
        <pc:spChg chg="mod">
          <ac:chgData name="Josh Hug" userId="e2159f7335c131c2" providerId="LiveId" clId="{F18792D7-86DB-4E96-A4F6-4DC19C3F1BB6}" dt="2024-11-22T00:00:06.627" v="5972" actId="20577"/>
          <ac:spMkLst>
            <pc:docMk/>
            <pc:sldMk cId="3579424799" sldId="404"/>
            <ac:spMk id="6" creationId="{E2B7CF63-2B95-62C1-607E-04806BB7AE83}"/>
          </ac:spMkLst>
        </pc:spChg>
        <pc:spChg chg="mod">
          <ac:chgData name="Josh Hug" userId="e2159f7335c131c2" providerId="LiveId" clId="{F18792D7-86DB-4E96-A4F6-4DC19C3F1BB6}" dt="2024-11-22T00:01:35.136" v="5987" actId="20577"/>
          <ac:spMkLst>
            <pc:docMk/>
            <pc:sldMk cId="3579424799" sldId="404"/>
            <ac:spMk id="8" creationId="{D6B7ADBC-96D6-8BEC-292C-0F290416BA1A}"/>
          </ac:spMkLst>
        </pc:spChg>
        <pc:spChg chg="mod">
          <ac:chgData name="Josh Hug" userId="e2159f7335c131c2" providerId="LiveId" clId="{F18792D7-86DB-4E96-A4F6-4DC19C3F1BB6}" dt="2024-11-22T00:01:43.151" v="5997" actId="20577"/>
          <ac:spMkLst>
            <pc:docMk/>
            <pc:sldMk cId="3579424799" sldId="404"/>
            <ac:spMk id="11" creationId="{82CE7BDA-F8DD-CDC0-3A3E-98461B0874A4}"/>
          </ac:spMkLst>
        </pc:spChg>
      </pc:sldChg>
      <pc:sldChg chg="del">
        <pc:chgData name="Josh Hug" userId="e2159f7335c131c2" providerId="LiveId" clId="{F18792D7-86DB-4E96-A4F6-4DC19C3F1BB6}" dt="2024-11-21T20:54:36.448" v="756" actId="47"/>
        <pc:sldMkLst>
          <pc:docMk/>
          <pc:sldMk cId="2912295215" sldId="407"/>
        </pc:sldMkLst>
      </pc:sldChg>
      <pc:sldChg chg="del">
        <pc:chgData name="Josh Hug" userId="e2159f7335c131c2" providerId="LiveId" clId="{F18792D7-86DB-4E96-A4F6-4DC19C3F1BB6}" dt="2024-11-21T20:54:38.008" v="757" actId="47"/>
        <pc:sldMkLst>
          <pc:docMk/>
          <pc:sldMk cId="329656735" sldId="409"/>
        </pc:sldMkLst>
      </pc:sldChg>
      <pc:sldChg chg="modSp del modAnim">
        <pc:chgData name="Josh Hug" userId="e2159f7335c131c2" providerId="LiveId" clId="{F18792D7-86DB-4E96-A4F6-4DC19C3F1BB6}" dt="2024-11-21T23:34:46.925" v="4298" actId="47"/>
        <pc:sldMkLst>
          <pc:docMk/>
          <pc:sldMk cId="1563354711" sldId="410"/>
        </pc:sldMkLst>
        <pc:spChg chg="mod">
          <ac:chgData name="Josh Hug" userId="e2159f7335c131c2" providerId="LiveId" clId="{F18792D7-86DB-4E96-A4F6-4DC19C3F1BB6}" dt="2024-11-21T23:33:12.445" v="4225"/>
          <ac:spMkLst>
            <pc:docMk/>
            <pc:sldMk cId="1563354711" sldId="410"/>
            <ac:spMk id="3" creationId="{95F64D5C-CEEC-3BA3-B371-5FA53FEA7F92}"/>
          </ac:spMkLst>
        </pc:spChg>
        <pc:picChg chg="mod">
          <ac:chgData name="Josh Hug" userId="e2159f7335c131c2" providerId="LiveId" clId="{F18792D7-86DB-4E96-A4F6-4DC19C3F1BB6}" dt="2024-11-21T23:33:35.919" v="4258" actId="1076"/>
          <ac:picMkLst>
            <pc:docMk/>
            <pc:sldMk cId="1563354711" sldId="410"/>
            <ac:picMk id="4" creationId="{ACE9DAC3-C376-1388-2492-3F77DAC79A67}"/>
          </ac:picMkLst>
        </pc:picChg>
        <pc:picChg chg="mod">
          <ac:chgData name="Josh Hug" userId="e2159f7335c131c2" providerId="LiveId" clId="{F18792D7-86DB-4E96-A4F6-4DC19C3F1BB6}" dt="2024-11-21T23:33:26.688" v="4256" actId="1038"/>
          <ac:picMkLst>
            <pc:docMk/>
            <pc:sldMk cId="1563354711" sldId="410"/>
            <ac:picMk id="5" creationId="{AE8DE0EF-4C2F-502B-7D38-6A3ADA2C4F22}"/>
          </ac:picMkLst>
        </pc:picChg>
        <pc:picChg chg="mod">
          <ac:chgData name="Josh Hug" userId="e2159f7335c131c2" providerId="LiveId" clId="{F18792D7-86DB-4E96-A4F6-4DC19C3F1BB6}" dt="2024-11-21T23:33:22.016" v="4251" actId="1038"/>
          <ac:picMkLst>
            <pc:docMk/>
            <pc:sldMk cId="1563354711" sldId="410"/>
            <ac:picMk id="6" creationId="{2E3911DF-3002-86FD-D18B-FCFE50C4EC7A}"/>
          </ac:picMkLst>
        </pc:picChg>
        <pc:picChg chg="mod">
          <ac:chgData name="Josh Hug" userId="e2159f7335c131c2" providerId="LiveId" clId="{F18792D7-86DB-4E96-A4F6-4DC19C3F1BB6}" dt="2024-11-21T23:33:22.016" v="4251" actId="1038"/>
          <ac:picMkLst>
            <pc:docMk/>
            <pc:sldMk cId="1563354711" sldId="410"/>
            <ac:picMk id="7" creationId="{74E5B4FF-5377-B24C-E2A1-0395AD7D5BDD}"/>
          </ac:picMkLst>
        </pc:picChg>
      </pc:sldChg>
      <pc:sldChg chg="modSp modAnim">
        <pc:chgData name="Josh Hug" userId="e2159f7335c131c2" providerId="LiveId" clId="{F18792D7-86DB-4E96-A4F6-4DC19C3F1BB6}" dt="2024-11-21T23:43:25.197" v="4790" actId="20577"/>
        <pc:sldMkLst>
          <pc:docMk/>
          <pc:sldMk cId="1472828209" sldId="412"/>
        </pc:sldMkLst>
        <pc:spChg chg="mod">
          <ac:chgData name="Josh Hug" userId="e2159f7335c131c2" providerId="LiveId" clId="{F18792D7-86DB-4E96-A4F6-4DC19C3F1BB6}" dt="2024-11-21T23:43:25.197" v="4790" actId="20577"/>
          <ac:spMkLst>
            <pc:docMk/>
            <pc:sldMk cId="1472828209" sldId="412"/>
            <ac:spMk id="3" creationId="{A9736E93-32B9-BD36-3F4C-7BC837F0098B}"/>
          </ac:spMkLst>
        </pc:spChg>
      </pc:sldChg>
      <pc:sldChg chg="modSp mod">
        <pc:chgData name="Josh Hug" userId="e2159f7335c131c2" providerId="LiveId" clId="{F18792D7-86DB-4E96-A4F6-4DC19C3F1BB6}" dt="2024-11-22T00:10:51.870" v="6246" actId="6549"/>
        <pc:sldMkLst>
          <pc:docMk/>
          <pc:sldMk cId="2705665773" sldId="413"/>
        </pc:sldMkLst>
        <pc:spChg chg="mod">
          <ac:chgData name="Josh Hug" userId="e2159f7335c131c2" providerId="LiveId" clId="{F18792D7-86DB-4E96-A4F6-4DC19C3F1BB6}" dt="2024-11-22T00:10:51.870" v="6246" actId="6549"/>
          <ac:spMkLst>
            <pc:docMk/>
            <pc:sldMk cId="2705665773" sldId="413"/>
            <ac:spMk id="3" creationId="{F01C2F5F-94EA-99BD-0DDC-AB10C0ACF082}"/>
          </ac:spMkLst>
        </pc:spChg>
        <pc:picChg chg="ord">
          <ac:chgData name="Josh Hug" userId="e2159f7335c131c2" providerId="LiveId" clId="{F18792D7-86DB-4E96-A4F6-4DC19C3F1BB6}" dt="2024-11-22T00:10:35.484" v="6225" actId="167"/>
          <ac:picMkLst>
            <pc:docMk/>
            <pc:sldMk cId="2705665773" sldId="413"/>
            <ac:picMk id="10" creationId="{66E18C37-78BC-BA14-A667-5080F4BE6EA8}"/>
          </ac:picMkLst>
        </pc:picChg>
      </pc:sldChg>
      <pc:sldChg chg="modSp">
        <pc:chgData name="Josh Hug" userId="e2159f7335c131c2" providerId="LiveId" clId="{F18792D7-86DB-4E96-A4F6-4DC19C3F1BB6}" dt="2024-11-22T00:14:15.423" v="6268" actId="20577"/>
        <pc:sldMkLst>
          <pc:docMk/>
          <pc:sldMk cId="35158946" sldId="414"/>
        </pc:sldMkLst>
        <pc:spChg chg="mod">
          <ac:chgData name="Josh Hug" userId="e2159f7335c131c2" providerId="LiveId" clId="{F18792D7-86DB-4E96-A4F6-4DC19C3F1BB6}" dt="2024-11-22T00:14:15.423" v="6268" actId="20577"/>
          <ac:spMkLst>
            <pc:docMk/>
            <pc:sldMk cId="35158946" sldId="414"/>
            <ac:spMk id="3" creationId="{6961164C-657F-A860-FA34-DFF0D8336CA6}"/>
          </ac:spMkLst>
        </pc:spChg>
      </pc:sldChg>
      <pc:sldChg chg="addSp modSp mod">
        <pc:chgData name="Josh Hug" userId="e2159f7335c131c2" providerId="LiveId" clId="{F18792D7-86DB-4E96-A4F6-4DC19C3F1BB6}" dt="2024-11-21T23:46:36.043" v="5207" actId="1076"/>
        <pc:sldMkLst>
          <pc:docMk/>
          <pc:sldMk cId="10558603" sldId="415"/>
        </pc:sldMkLst>
        <pc:spChg chg="mod">
          <ac:chgData name="Josh Hug" userId="e2159f7335c131c2" providerId="LiveId" clId="{F18792D7-86DB-4E96-A4F6-4DC19C3F1BB6}" dt="2024-11-21T23:45:32.308" v="5184" actId="20577"/>
          <ac:spMkLst>
            <pc:docMk/>
            <pc:sldMk cId="10558603" sldId="415"/>
            <ac:spMk id="3" creationId="{538D6BAB-3772-4F38-1F1E-6FEFF32FE8E1}"/>
          </ac:spMkLst>
        </pc:spChg>
        <pc:spChg chg="add mod">
          <ac:chgData name="Josh Hug" userId="e2159f7335c131c2" providerId="LiveId" clId="{F18792D7-86DB-4E96-A4F6-4DC19C3F1BB6}" dt="2024-11-21T23:46:36.043" v="5207" actId="1076"/>
          <ac:spMkLst>
            <pc:docMk/>
            <pc:sldMk cId="10558603" sldId="415"/>
            <ac:spMk id="5" creationId="{DAAD7AF3-0D55-2AA6-C94C-9DDF518AB65A}"/>
          </ac:spMkLst>
        </pc:spChg>
        <pc:picChg chg="add mod">
          <ac:chgData name="Josh Hug" userId="e2159f7335c131c2" providerId="LiveId" clId="{F18792D7-86DB-4E96-A4F6-4DC19C3F1BB6}" dt="2024-11-21T23:46:10.461" v="5186" actId="1076"/>
          <ac:picMkLst>
            <pc:docMk/>
            <pc:sldMk cId="10558603" sldId="415"/>
            <ac:picMk id="4" creationId="{EC3E1D21-48A8-12C5-7343-90EA0CCB6EF6}"/>
          </ac:picMkLst>
        </pc:picChg>
      </pc:sldChg>
      <pc:sldChg chg="modAnim">
        <pc:chgData name="Josh Hug" userId="e2159f7335c131c2" providerId="LiveId" clId="{F18792D7-86DB-4E96-A4F6-4DC19C3F1BB6}" dt="2024-11-22T00:33:15.586" v="7021"/>
        <pc:sldMkLst>
          <pc:docMk/>
          <pc:sldMk cId="2296911826" sldId="416"/>
        </pc:sldMkLst>
      </pc:sldChg>
      <pc:sldChg chg="modSp mod modAnim">
        <pc:chgData name="Josh Hug" userId="e2159f7335c131c2" providerId="LiveId" clId="{F18792D7-86DB-4E96-A4F6-4DC19C3F1BB6}" dt="2024-11-22T00:32:58.151" v="7020"/>
        <pc:sldMkLst>
          <pc:docMk/>
          <pc:sldMk cId="3276017448" sldId="419"/>
        </pc:sldMkLst>
        <pc:spChg chg="mod">
          <ac:chgData name="Josh Hug" userId="e2159f7335c131c2" providerId="LiveId" clId="{F18792D7-86DB-4E96-A4F6-4DC19C3F1BB6}" dt="2024-11-22T00:32:51.461" v="7017" actId="20577"/>
          <ac:spMkLst>
            <pc:docMk/>
            <pc:sldMk cId="3276017448" sldId="419"/>
            <ac:spMk id="3" creationId="{78AF47D0-6B15-273C-6C49-72272C86FE5F}"/>
          </ac:spMkLst>
        </pc:spChg>
      </pc:sldChg>
      <pc:sldChg chg="modSp mod">
        <pc:chgData name="Josh Hug" userId="e2159f7335c131c2" providerId="LiveId" clId="{F18792D7-86DB-4E96-A4F6-4DC19C3F1BB6}" dt="2024-11-22T00:22:14.435" v="6507" actId="20577"/>
        <pc:sldMkLst>
          <pc:docMk/>
          <pc:sldMk cId="3508187064" sldId="420"/>
        </pc:sldMkLst>
        <pc:spChg chg="mod">
          <ac:chgData name="Josh Hug" userId="e2159f7335c131c2" providerId="LiveId" clId="{F18792D7-86DB-4E96-A4F6-4DC19C3F1BB6}" dt="2024-11-22T00:22:14.435" v="6507" actId="20577"/>
          <ac:spMkLst>
            <pc:docMk/>
            <pc:sldMk cId="3508187064" sldId="420"/>
            <ac:spMk id="3" creationId="{B51E6940-1A45-B5CA-8B17-DC4CFC913E38}"/>
          </ac:spMkLst>
        </pc:spChg>
      </pc:sldChg>
      <pc:sldChg chg="modSp mod">
        <pc:chgData name="Josh Hug" userId="e2159f7335c131c2" providerId="LiveId" clId="{F18792D7-86DB-4E96-A4F6-4DC19C3F1BB6}" dt="2024-11-22T00:25:20.740" v="6549" actId="20577"/>
        <pc:sldMkLst>
          <pc:docMk/>
          <pc:sldMk cId="586122550" sldId="421"/>
        </pc:sldMkLst>
        <pc:spChg chg="mod">
          <ac:chgData name="Josh Hug" userId="e2159f7335c131c2" providerId="LiveId" clId="{F18792D7-86DB-4E96-A4F6-4DC19C3F1BB6}" dt="2024-11-22T00:25:20.740" v="6549" actId="20577"/>
          <ac:spMkLst>
            <pc:docMk/>
            <pc:sldMk cId="586122550" sldId="421"/>
            <ac:spMk id="3" creationId="{24083FDA-6D6E-F18C-9759-9CAD51217602}"/>
          </ac:spMkLst>
        </pc:spChg>
      </pc:sldChg>
      <pc:sldChg chg="modAnim">
        <pc:chgData name="Josh Hug" userId="e2159f7335c131c2" providerId="LiveId" clId="{F18792D7-86DB-4E96-A4F6-4DC19C3F1BB6}" dt="2024-11-22T00:25:43.619" v="6550"/>
        <pc:sldMkLst>
          <pc:docMk/>
          <pc:sldMk cId="2243456971" sldId="425"/>
        </pc:sldMkLst>
      </pc:sldChg>
      <pc:sldChg chg="addSp delSp modSp mod modShow">
        <pc:chgData name="Josh Hug" userId="e2159f7335c131c2" providerId="LiveId" clId="{F18792D7-86DB-4E96-A4F6-4DC19C3F1BB6}" dt="2024-11-21T18:57:43.705" v="687" actId="729"/>
        <pc:sldMkLst>
          <pc:docMk/>
          <pc:sldMk cId="656443584" sldId="427"/>
        </pc:sldMkLst>
        <pc:spChg chg="mod">
          <ac:chgData name="Josh Hug" userId="e2159f7335c131c2" providerId="LiveId" clId="{F18792D7-86DB-4E96-A4F6-4DC19C3F1BB6}" dt="2024-11-21T18:45:22.151" v="280" actId="20577"/>
          <ac:spMkLst>
            <pc:docMk/>
            <pc:sldMk cId="656443584" sldId="427"/>
            <ac:spMk id="3" creationId="{5F60B8AE-01F8-F025-1E08-034A73B4C000}"/>
          </ac:spMkLst>
        </pc:spChg>
        <pc:spChg chg="add mod">
          <ac:chgData name="Josh Hug" userId="e2159f7335c131c2" providerId="LiveId" clId="{F18792D7-86DB-4E96-A4F6-4DC19C3F1BB6}" dt="2024-11-21T18:55:57.996" v="617" actId="14100"/>
          <ac:spMkLst>
            <pc:docMk/>
            <pc:sldMk cId="656443584" sldId="427"/>
            <ac:spMk id="10" creationId="{AEE0C647-7415-D9EE-6E44-72CCC4FB3460}"/>
          </ac:spMkLst>
        </pc:spChg>
        <pc:spChg chg="add del mod">
          <ac:chgData name="Josh Hug" userId="e2159f7335c131c2" providerId="LiveId" clId="{F18792D7-86DB-4E96-A4F6-4DC19C3F1BB6}" dt="2024-11-21T18:44:32.495" v="133" actId="478"/>
          <ac:spMkLst>
            <pc:docMk/>
            <pc:sldMk cId="656443584" sldId="427"/>
            <ac:spMk id="13" creationId="{C144B3EF-F397-F41F-2358-6929E48DD3D2}"/>
          </ac:spMkLst>
        </pc:spChg>
        <pc:spChg chg="add del mod">
          <ac:chgData name="Josh Hug" userId="e2159f7335c131c2" providerId="LiveId" clId="{F18792D7-86DB-4E96-A4F6-4DC19C3F1BB6}" dt="2024-11-21T18:45:01.261" v="171" actId="478"/>
          <ac:spMkLst>
            <pc:docMk/>
            <pc:sldMk cId="656443584" sldId="427"/>
            <ac:spMk id="16" creationId="{2125AB8E-7AE7-ACD6-64BE-DD46C9747444}"/>
          </ac:spMkLst>
        </pc:spChg>
        <pc:spChg chg="add mod">
          <ac:chgData name="Josh Hug" userId="e2159f7335c131c2" providerId="LiveId" clId="{F18792D7-86DB-4E96-A4F6-4DC19C3F1BB6}" dt="2024-11-21T18:55:58.336" v="618" actId="14100"/>
          <ac:spMkLst>
            <pc:docMk/>
            <pc:sldMk cId="656443584" sldId="427"/>
            <ac:spMk id="17" creationId="{13BE5275-DC1D-39DE-6589-0A523A0E8856}"/>
          </ac:spMkLst>
        </pc:spChg>
        <pc:spChg chg="add del mod">
          <ac:chgData name="Josh Hug" userId="e2159f7335c131c2" providerId="LiveId" clId="{F18792D7-86DB-4E96-A4F6-4DC19C3F1BB6}" dt="2024-11-21T18:45:00.334" v="170" actId="478"/>
          <ac:spMkLst>
            <pc:docMk/>
            <pc:sldMk cId="656443584" sldId="427"/>
            <ac:spMk id="18" creationId="{07D78BC0-412C-12F5-5A9C-8BB8562EE56E}"/>
          </ac:spMkLst>
        </pc:spChg>
        <pc:spChg chg="add mod">
          <ac:chgData name="Josh Hug" userId="e2159f7335c131c2" providerId="LiveId" clId="{F18792D7-86DB-4E96-A4F6-4DC19C3F1BB6}" dt="2024-11-21T18:48:12.370" v="553" actId="20577"/>
          <ac:spMkLst>
            <pc:docMk/>
            <pc:sldMk cId="656443584" sldId="427"/>
            <ac:spMk id="19" creationId="{4EFBCAD8-17A6-C38B-3F14-41C76A6B0F38}"/>
          </ac:spMkLst>
        </pc:spChg>
        <pc:spChg chg="add mod">
          <ac:chgData name="Josh Hug" userId="e2159f7335c131c2" providerId="LiveId" clId="{F18792D7-86DB-4E96-A4F6-4DC19C3F1BB6}" dt="2024-11-21T18:48:07.965" v="548" actId="20577"/>
          <ac:spMkLst>
            <pc:docMk/>
            <pc:sldMk cId="656443584" sldId="427"/>
            <ac:spMk id="20" creationId="{57839069-AC56-74C9-B745-B65EE8B34B11}"/>
          </ac:spMkLst>
        </pc:spChg>
        <pc:cxnChg chg="add mod">
          <ac:chgData name="Josh Hug" userId="e2159f7335c131c2" providerId="LiveId" clId="{F18792D7-86DB-4E96-A4F6-4DC19C3F1BB6}" dt="2024-11-21T18:48:00.558" v="545" actId="1076"/>
          <ac:cxnSpMkLst>
            <pc:docMk/>
            <pc:sldMk cId="656443584" sldId="427"/>
            <ac:cxnSpMk id="6" creationId="{A6DA3557-A190-D956-1461-F46744D0D6C0}"/>
          </ac:cxnSpMkLst>
        </pc:cxnChg>
        <pc:cxnChg chg="add mod">
          <ac:chgData name="Josh Hug" userId="e2159f7335c131c2" providerId="LiveId" clId="{F18792D7-86DB-4E96-A4F6-4DC19C3F1BB6}" dt="2024-11-21T18:48:00.558" v="545" actId="1076"/>
          <ac:cxnSpMkLst>
            <pc:docMk/>
            <pc:sldMk cId="656443584" sldId="427"/>
            <ac:cxnSpMk id="7" creationId="{A10AA17E-8BEF-82FA-4BFF-6EA652C70A1A}"/>
          </ac:cxnSpMkLst>
        </pc:cxnChg>
        <pc:cxnChg chg="add mod">
          <ac:chgData name="Josh Hug" userId="e2159f7335c131c2" providerId="LiveId" clId="{F18792D7-86DB-4E96-A4F6-4DC19C3F1BB6}" dt="2024-11-21T18:48:04.746" v="546" actId="1076"/>
          <ac:cxnSpMkLst>
            <pc:docMk/>
            <pc:sldMk cId="656443584" sldId="427"/>
            <ac:cxnSpMk id="11" creationId="{4B6ABA2D-5E40-559E-9FE8-832AC5A54B52}"/>
          </ac:cxnSpMkLst>
        </pc:cxnChg>
        <pc:cxnChg chg="add mod">
          <ac:chgData name="Josh Hug" userId="e2159f7335c131c2" providerId="LiveId" clId="{F18792D7-86DB-4E96-A4F6-4DC19C3F1BB6}" dt="2024-11-21T18:48:04.746" v="546" actId="1076"/>
          <ac:cxnSpMkLst>
            <pc:docMk/>
            <pc:sldMk cId="656443584" sldId="427"/>
            <ac:cxnSpMk id="12" creationId="{65935049-D154-686F-CFFC-8F82ABA73CEE}"/>
          </ac:cxnSpMkLst>
        </pc:cxnChg>
        <pc:cxnChg chg="add del mod">
          <ac:chgData name="Josh Hug" userId="e2159f7335c131c2" providerId="LiveId" clId="{F18792D7-86DB-4E96-A4F6-4DC19C3F1BB6}" dt="2024-11-21T18:54:15.743" v="607" actId="478"/>
          <ac:cxnSpMkLst>
            <pc:docMk/>
            <pc:sldMk cId="656443584" sldId="427"/>
            <ac:cxnSpMk id="22" creationId="{FBF38D7E-98AB-D912-1C78-2F122C9A0935}"/>
          </ac:cxnSpMkLst>
        </pc:cxnChg>
        <pc:cxnChg chg="add mod">
          <ac:chgData name="Josh Hug" userId="e2159f7335c131c2" providerId="LiveId" clId="{F18792D7-86DB-4E96-A4F6-4DC19C3F1BB6}" dt="2024-11-21T18:53:46.921" v="604" actId="1076"/>
          <ac:cxnSpMkLst>
            <pc:docMk/>
            <pc:sldMk cId="656443584" sldId="427"/>
            <ac:cxnSpMk id="23" creationId="{6C670854-FA86-48BA-4641-7089A8D72857}"/>
          </ac:cxnSpMkLst>
        </pc:cxnChg>
        <pc:cxnChg chg="add del mod">
          <ac:chgData name="Josh Hug" userId="e2159f7335c131c2" providerId="LiveId" clId="{F18792D7-86DB-4E96-A4F6-4DC19C3F1BB6}" dt="2024-11-21T18:54:14.184" v="606" actId="478"/>
          <ac:cxnSpMkLst>
            <pc:docMk/>
            <pc:sldMk cId="656443584" sldId="427"/>
            <ac:cxnSpMk id="24" creationId="{8F8F8005-E8F0-9635-AC7D-E2065DA91169}"/>
          </ac:cxnSpMkLst>
        </pc:cxnChg>
      </pc:sldChg>
      <pc:sldChg chg="addSp modSp new mod">
        <pc:chgData name="Josh Hug" userId="e2159f7335c131c2" providerId="LiveId" clId="{F18792D7-86DB-4E96-A4F6-4DC19C3F1BB6}" dt="2024-11-21T18:47:42.495" v="543" actId="1035"/>
        <pc:sldMkLst>
          <pc:docMk/>
          <pc:sldMk cId="2784931516" sldId="428"/>
        </pc:sldMkLst>
        <pc:spChg chg="mod">
          <ac:chgData name="Josh Hug" userId="e2159f7335c131c2" providerId="LiveId" clId="{F18792D7-86DB-4E96-A4F6-4DC19C3F1BB6}" dt="2024-11-21T18:46:06.604" v="398" actId="20577"/>
          <ac:spMkLst>
            <pc:docMk/>
            <pc:sldMk cId="2784931516" sldId="428"/>
            <ac:spMk id="2" creationId="{E5D9AB43-7C64-F205-CC78-4AA30D1976B4}"/>
          </ac:spMkLst>
        </pc:spChg>
        <pc:spChg chg="mod">
          <ac:chgData name="Josh Hug" userId="e2159f7335c131c2" providerId="LiveId" clId="{F18792D7-86DB-4E96-A4F6-4DC19C3F1BB6}" dt="2024-11-21T18:46:56.306" v="510" actId="20577"/>
          <ac:spMkLst>
            <pc:docMk/>
            <pc:sldMk cId="2784931516" sldId="428"/>
            <ac:spMk id="3" creationId="{26EF4E70-0077-8218-7BAA-3AA947F2C029}"/>
          </ac:spMkLst>
        </pc:spChg>
        <pc:spChg chg="add mod">
          <ac:chgData name="Josh Hug" userId="e2159f7335c131c2" providerId="LiveId" clId="{F18792D7-86DB-4E96-A4F6-4DC19C3F1BB6}" dt="2024-11-21T18:46:59.570" v="511" actId="1076"/>
          <ac:spMkLst>
            <pc:docMk/>
            <pc:sldMk cId="2784931516" sldId="428"/>
            <ac:spMk id="4" creationId="{C4A7D3B9-75E4-13A3-76CF-D978DB202355}"/>
          </ac:spMkLst>
        </pc:spChg>
        <pc:spChg chg="add mod">
          <ac:chgData name="Josh Hug" userId="e2159f7335c131c2" providerId="LiveId" clId="{F18792D7-86DB-4E96-A4F6-4DC19C3F1BB6}" dt="2024-11-21T18:47:42.495" v="543" actId="1035"/>
          <ac:spMkLst>
            <pc:docMk/>
            <pc:sldMk cId="2784931516" sldId="428"/>
            <ac:spMk id="5" creationId="{E20BE8F3-117F-854A-D9EC-B7EACC298957}"/>
          </ac:spMkLst>
        </pc:spChg>
      </pc:sldChg>
      <pc:sldChg chg="addSp delSp modSp add mod">
        <pc:chgData name="Josh Hug" userId="e2159f7335c131c2" providerId="LiveId" clId="{F18792D7-86DB-4E96-A4F6-4DC19C3F1BB6}" dt="2024-11-21T19:00:11.954" v="746" actId="478"/>
        <pc:sldMkLst>
          <pc:docMk/>
          <pc:sldMk cId="627141218" sldId="429"/>
        </pc:sldMkLst>
        <pc:spChg chg="mod">
          <ac:chgData name="Josh Hug" userId="e2159f7335c131c2" providerId="LiveId" clId="{F18792D7-86DB-4E96-A4F6-4DC19C3F1BB6}" dt="2024-11-21T18:58:07.219" v="688" actId="14100"/>
          <ac:spMkLst>
            <pc:docMk/>
            <pc:sldMk cId="627141218" sldId="429"/>
            <ac:spMk id="10" creationId="{ACA269C1-539F-123D-9325-677B94C2A069}"/>
          </ac:spMkLst>
        </pc:spChg>
        <pc:spChg chg="mod">
          <ac:chgData name="Josh Hug" userId="e2159f7335c131c2" providerId="LiveId" clId="{F18792D7-86DB-4E96-A4F6-4DC19C3F1BB6}" dt="2024-11-21T18:57:21.608" v="681" actId="1038"/>
          <ac:spMkLst>
            <pc:docMk/>
            <pc:sldMk cId="627141218" sldId="429"/>
            <ac:spMk id="17" creationId="{DE654B5F-3523-E5A7-7F91-D2D00552359E}"/>
          </ac:spMkLst>
        </pc:spChg>
        <pc:spChg chg="mod">
          <ac:chgData name="Josh Hug" userId="e2159f7335c131c2" providerId="LiveId" clId="{F18792D7-86DB-4E96-A4F6-4DC19C3F1BB6}" dt="2024-11-21T18:58:22.870" v="690" actId="1076"/>
          <ac:spMkLst>
            <pc:docMk/>
            <pc:sldMk cId="627141218" sldId="429"/>
            <ac:spMk id="19" creationId="{F5AD7473-7FEB-9260-F742-AEA23DABED50}"/>
          </ac:spMkLst>
        </pc:spChg>
        <pc:spChg chg="mod">
          <ac:chgData name="Josh Hug" userId="e2159f7335c131c2" providerId="LiveId" clId="{F18792D7-86DB-4E96-A4F6-4DC19C3F1BB6}" dt="2024-11-21T18:58:57.574" v="691" actId="1076"/>
          <ac:spMkLst>
            <pc:docMk/>
            <pc:sldMk cId="627141218" sldId="429"/>
            <ac:spMk id="20" creationId="{07D241E7-B39A-8F48-0EB2-3D32C335B85E}"/>
          </ac:spMkLst>
        </pc:spChg>
        <pc:spChg chg="add del mod">
          <ac:chgData name="Josh Hug" userId="e2159f7335c131c2" providerId="LiveId" clId="{F18792D7-86DB-4E96-A4F6-4DC19C3F1BB6}" dt="2024-11-21T18:59:48.111" v="732" actId="478"/>
          <ac:spMkLst>
            <pc:docMk/>
            <pc:sldMk cId="627141218" sldId="429"/>
            <ac:spMk id="29" creationId="{3B516485-C179-1F73-B8C3-369DE9235926}"/>
          </ac:spMkLst>
        </pc:spChg>
        <pc:spChg chg="add mod">
          <ac:chgData name="Josh Hug" userId="e2159f7335c131c2" providerId="LiveId" clId="{F18792D7-86DB-4E96-A4F6-4DC19C3F1BB6}" dt="2024-11-21T18:59:34.913" v="727"/>
          <ac:spMkLst>
            <pc:docMk/>
            <pc:sldMk cId="627141218" sldId="429"/>
            <ac:spMk id="30" creationId="{05CBA365-9AFF-4754-C90C-83D3ABEF4E94}"/>
          </ac:spMkLst>
        </pc:spChg>
        <pc:spChg chg="add del mod">
          <ac:chgData name="Josh Hug" userId="e2159f7335c131c2" providerId="LiveId" clId="{F18792D7-86DB-4E96-A4F6-4DC19C3F1BB6}" dt="2024-11-21T19:00:11.954" v="746" actId="478"/>
          <ac:spMkLst>
            <pc:docMk/>
            <pc:sldMk cId="627141218" sldId="429"/>
            <ac:spMk id="31" creationId="{FB7C1A68-DF50-47AC-ED2B-3B12B9F1EAFC}"/>
          </ac:spMkLst>
        </pc:spChg>
        <pc:picChg chg="mod">
          <ac:chgData name="Josh Hug" userId="e2159f7335c131c2" providerId="LiveId" clId="{F18792D7-86DB-4E96-A4F6-4DC19C3F1BB6}" dt="2024-11-21T18:49:48.095" v="571" actId="1076"/>
          <ac:picMkLst>
            <pc:docMk/>
            <pc:sldMk cId="627141218" sldId="429"/>
            <ac:picMk id="4" creationId="{B1CC30FA-2BD1-63B7-13F6-4DEEEF34396D}"/>
          </ac:picMkLst>
        </pc:picChg>
        <pc:cxnChg chg="add del mod">
          <ac:chgData name="Josh Hug" userId="e2159f7335c131c2" providerId="LiveId" clId="{F18792D7-86DB-4E96-A4F6-4DC19C3F1BB6}" dt="2024-11-21T18:49:21.478" v="568" actId="478"/>
          <ac:cxnSpMkLst>
            <pc:docMk/>
            <pc:sldMk cId="627141218" sldId="429"/>
            <ac:cxnSpMk id="8" creationId="{2FDFD044-5437-14A5-05BA-6579A4BABE77}"/>
          </ac:cxnSpMkLst>
        </pc:cxnChg>
        <pc:cxnChg chg="add del mod">
          <ac:chgData name="Josh Hug" userId="e2159f7335c131c2" providerId="LiveId" clId="{F18792D7-86DB-4E96-A4F6-4DC19C3F1BB6}" dt="2024-11-21T18:57:23.406" v="682" actId="478"/>
          <ac:cxnSpMkLst>
            <pc:docMk/>
            <pc:sldMk cId="627141218" sldId="429"/>
            <ac:cxnSpMk id="22" creationId="{CDAEC27A-61F8-C6A4-DD84-92D4B12D7548}"/>
          </ac:cxnSpMkLst>
        </pc:cxnChg>
        <pc:cxnChg chg="add mod">
          <ac:chgData name="Josh Hug" userId="e2159f7335c131c2" providerId="LiveId" clId="{F18792D7-86DB-4E96-A4F6-4DC19C3F1BB6}" dt="2024-11-21T18:57:39.371" v="686" actId="1076"/>
          <ac:cxnSpMkLst>
            <pc:docMk/>
            <pc:sldMk cId="627141218" sldId="429"/>
            <ac:cxnSpMk id="24" creationId="{6AFFC726-555A-70BE-3846-482D55C1778C}"/>
          </ac:cxnSpMkLst>
        </pc:cxnChg>
        <pc:cxnChg chg="add mod">
          <ac:chgData name="Josh Hug" userId="e2159f7335c131c2" providerId="LiveId" clId="{F18792D7-86DB-4E96-A4F6-4DC19C3F1BB6}" dt="2024-11-21T18:57:27.217" v="684" actId="14100"/>
          <ac:cxnSpMkLst>
            <pc:docMk/>
            <pc:sldMk cId="627141218" sldId="429"/>
            <ac:cxnSpMk id="27" creationId="{35E2B6D4-1721-1C0D-6183-C5D0AB753661}"/>
          </ac:cxnSpMkLst>
        </pc:cxnChg>
      </pc:sldChg>
      <pc:sldChg chg="addSp delSp modSp add mod">
        <pc:chgData name="Josh Hug" userId="e2159f7335c131c2" providerId="LiveId" clId="{F18792D7-86DB-4E96-A4F6-4DC19C3F1BB6}" dt="2024-11-21T18:56:56.769" v="648" actId="478"/>
        <pc:sldMkLst>
          <pc:docMk/>
          <pc:sldMk cId="2876210880" sldId="430"/>
        </pc:sldMkLst>
        <pc:spChg chg="add del">
          <ac:chgData name="Josh Hug" userId="e2159f7335c131c2" providerId="LiveId" clId="{F18792D7-86DB-4E96-A4F6-4DC19C3F1BB6}" dt="2024-11-21T18:56:56.769" v="648" actId="478"/>
          <ac:spMkLst>
            <pc:docMk/>
            <pc:sldMk cId="2876210880" sldId="430"/>
            <ac:spMk id="5" creationId="{CB8AA866-0366-82EB-2499-7AA8AF06BD12}"/>
          </ac:spMkLst>
        </pc:spChg>
        <pc:spChg chg="add del mod">
          <ac:chgData name="Josh Hug" userId="e2159f7335c131c2" providerId="LiveId" clId="{F18792D7-86DB-4E96-A4F6-4DC19C3F1BB6}" dt="2024-11-21T18:56:49.658" v="646" actId="478"/>
          <ac:spMkLst>
            <pc:docMk/>
            <pc:sldMk cId="2876210880" sldId="430"/>
            <ac:spMk id="8" creationId="{46A15EC7-1509-DD09-54BA-869C51E85D71}"/>
          </ac:spMkLst>
        </pc:spChg>
        <pc:spChg chg="mod">
          <ac:chgData name="Josh Hug" userId="e2159f7335c131c2" providerId="LiveId" clId="{F18792D7-86DB-4E96-A4F6-4DC19C3F1BB6}" dt="2024-11-21T18:56:55.541" v="647" actId="14100"/>
          <ac:spMkLst>
            <pc:docMk/>
            <pc:sldMk cId="2876210880" sldId="430"/>
            <ac:spMk id="10" creationId="{F6A3B662-0AD2-4046-2983-E24926995121}"/>
          </ac:spMkLst>
        </pc:spChg>
        <pc:spChg chg="mod">
          <ac:chgData name="Josh Hug" userId="e2159f7335c131c2" providerId="LiveId" clId="{F18792D7-86DB-4E96-A4F6-4DC19C3F1BB6}" dt="2024-11-21T18:56:47.461" v="645" actId="14100"/>
          <ac:spMkLst>
            <pc:docMk/>
            <pc:sldMk cId="2876210880" sldId="430"/>
            <ac:spMk id="17" creationId="{959376F9-D807-81B6-F798-755BFFA9D03C}"/>
          </ac:spMkLst>
        </pc:spChg>
      </pc:sldChg>
      <pc:sldChg chg="addSp delSp modSp add mod">
        <pc:chgData name="Josh Hug" userId="e2159f7335c131c2" providerId="LiveId" clId="{F18792D7-86DB-4E96-A4F6-4DC19C3F1BB6}" dt="2024-11-22T00:26:26.378" v="6583" actId="20577"/>
        <pc:sldMkLst>
          <pc:docMk/>
          <pc:sldMk cId="2114430899" sldId="431"/>
        </pc:sldMkLst>
        <pc:spChg chg="add mod">
          <ac:chgData name="Josh Hug" userId="e2159f7335c131c2" providerId="LiveId" clId="{F18792D7-86DB-4E96-A4F6-4DC19C3F1BB6}" dt="2024-11-21T19:00:06.855" v="745" actId="20577"/>
          <ac:spMkLst>
            <pc:docMk/>
            <pc:sldMk cId="2114430899" sldId="431"/>
            <ac:spMk id="5" creationId="{FDACDC35-F648-6101-8C77-F60D65A260CD}"/>
          </ac:spMkLst>
        </pc:spChg>
        <pc:spChg chg="add mod">
          <ac:chgData name="Josh Hug" userId="e2159f7335c131c2" providerId="LiveId" clId="{F18792D7-86DB-4E96-A4F6-4DC19C3F1BB6}" dt="2024-11-22T00:26:26.378" v="6583" actId="20577"/>
          <ac:spMkLst>
            <pc:docMk/>
            <pc:sldMk cId="2114430899" sldId="431"/>
            <ac:spMk id="15" creationId="{20290C49-01A8-9476-E7F5-A4F4A669EF7A}"/>
          </ac:spMkLst>
        </pc:spChg>
        <pc:spChg chg="del">
          <ac:chgData name="Josh Hug" userId="e2159f7335c131c2" providerId="LiveId" clId="{F18792D7-86DB-4E96-A4F6-4DC19C3F1BB6}" dt="2024-11-21T19:00:05.071" v="743" actId="478"/>
          <ac:spMkLst>
            <pc:docMk/>
            <pc:sldMk cId="2114430899" sldId="431"/>
            <ac:spMk id="31" creationId="{1F9DA36B-F3A4-C3BA-7738-CA18B2FC7AC9}"/>
          </ac:spMkLst>
        </pc:spChg>
      </pc:sldChg>
      <pc:sldChg chg="modSp add">
        <pc:chgData name="Josh Hug" userId="e2159f7335c131c2" providerId="LiveId" clId="{F18792D7-86DB-4E96-A4F6-4DC19C3F1BB6}" dt="2024-11-21T19:00:43.918" v="753" actId="20577"/>
        <pc:sldMkLst>
          <pc:docMk/>
          <pc:sldMk cId="1844834408" sldId="432"/>
        </pc:sldMkLst>
        <pc:spChg chg="mod">
          <ac:chgData name="Josh Hug" userId="e2159f7335c131c2" providerId="LiveId" clId="{F18792D7-86DB-4E96-A4F6-4DC19C3F1BB6}" dt="2024-11-21T19:00:43.918" v="753" actId="20577"/>
          <ac:spMkLst>
            <pc:docMk/>
            <pc:sldMk cId="1844834408" sldId="432"/>
            <ac:spMk id="5" creationId="{56240CC3-239C-2FAE-55D0-0AAD244D16B5}"/>
          </ac:spMkLst>
        </pc:spChg>
      </pc:sldChg>
      <pc:sldChg chg="addSp modSp modAnim">
        <pc:chgData name="Josh Hug" userId="e2159f7335c131c2" providerId="LiveId" clId="{F18792D7-86DB-4E96-A4F6-4DC19C3F1BB6}" dt="2024-11-22T00:29:19.696" v="6590"/>
        <pc:sldMkLst>
          <pc:docMk/>
          <pc:sldMk cId="297115897" sldId="433"/>
        </pc:sldMkLst>
        <pc:spChg chg="mod">
          <ac:chgData name="Josh Hug" userId="e2159f7335c131c2" providerId="LiveId" clId="{F18792D7-86DB-4E96-A4F6-4DC19C3F1BB6}" dt="2024-11-22T00:29:03.222" v="6584" actId="164"/>
          <ac:spMkLst>
            <pc:docMk/>
            <pc:sldMk cId="297115897" sldId="433"/>
            <ac:spMk id="17" creationId="{CB6555B8-DA5C-EA5B-A96F-8BC369892E58}"/>
          </ac:spMkLst>
        </pc:spChg>
        <pc:spChg chg="mod">
          <ac:chgData name="Josh Hug" userId="e2159f7335c131c2" providerId="LiveId" clId="{F18792D7-86DB-4E96-A4F6-4DC19C3F1BB6}" dt="2024-11-22T00:29:03.222" v="6584" actId="164"/>
          <ac:spMkLst>
            <pc:docMk/>
            <pc:sldMk cId="297115897" sldId="433"/>
            <ac:spMk id="18" creationId="{A60EB088-6CE7-FC21-0610-EFEC4BC0D557}"/>
          </ac:spMkLst>
        </pc:spChg>
        <pc:spChg chg="mod">
          <ac:chgData name="Josh Hug" userId="e2159f7335c131c2" providerId="LiveId" clId="{F18792D7-86DB-4E96-A4F6-4DC19C3F1BB6}" dt="2024-11-22T00:29:03.222" v="6584" actId="164"/>
          <ac:spMkLst>
            <pc:docMk/>
            <pc:sldMk cId="297115897" sldId="433"/>
            <ac:spMk id="25" creationId="{1A7AD206-50CB-7FE2-DBFD-256AFEC783C2}"/>
          </ac:spMkLst>
        </pc:spChg>
        <pc:grpChg chg="add mod">
          <ac:chgData name="Josh Hug" userId="e2159f7335c131c2" providerId="LiveId" clId="{F18792D7-86DB-4E96-A4F6-4DC19C3F1BB6}" dt="2024-11-22T00:29:03.222" v="6584" actId="164"/>
          <ac:grpSpMkLst>
            <pc:docMk/>
            <pc:sldMk cId="297115897" sldId="433"/>
            <ac:grpSpMk id="27" creationId="{C4748D5A-73D7-8493-39EA-7814623FB3D5}"/>
          </ac:grpSpMkLst>
        </pc:grpChg>
        <pc:cxnChg chg="mod">
          <ac:chgData name="Josh Hug" userId="e2159f7335c131c2" providerId="LiveId" clId="{F18792D7-86DB-4E96-A4F6-4DC19C3F1BB6}" dt="2024-11-22T00:29:03.222" v="6584" actId="164"/>
          <ac:cxnSpMkLst>
            <pc:docMk/>
            <pc:sldMk cId="297115897" sldId="433"/>
            <ac:cxnSpMk id="11" creationId="{7433A5B1-D282-3C66-3CFB-97512B8BFA11}"/>
          </ac:cxnSpMkLst>
        </pc:cxnChg>
        <pc:cxnChg chg="mod">
          <ac:chgData name="Josh Hug" userId="e2159f7335c131c2" providerId="LiveId" clId="{F18792D7-86DB-4E96-A4F6-4DC19C3F1BB6}" dt="2024-11-22T00:29:03.222" v="6584" actId="164"/>
          <ac:cxnSpMkLst>
            <pc:docMk/>
            <pc:sldMk cId="297115897" sldId="433"/>
            <ac:cxnSpMk id="13" creationId="{8FE5B808-FD48-5CD9-4F45-F71E359860B8}"/>
          </ac:cxnSpMkLst>
        </pc:cxnChg>
        <pc:cxnChg chg="mod">
          <ac:chgData name="Josh Hug" userId="e2159f7335c131c2" providerId="LiveId" clId="{F18792D7-86DB-4E96-A4F6-4DC19C3F1BB6}" dt="2024-11-22T00:29:03.222" v="6584" actId="164"/>
          <ac:cxnSpMkLst>
            <pc:docMk/>
            <pc:sldMk cId="297115897" sldId="433"/>
            <ac:cxnSpMk id="26" creationId="{EFE90974-D401-B445-B5B5-EF2FEECB7DD8}"/>
          </ac:cxnSpMkLst>
        </pc:cxnChg>
      </pc:sldChg>
      <pc:sldChg chg="addSp modSp modAnim">
        <pc:chgData name="Josh Hug" userId="e2159f7335c131c2" providerId="LiveId" clId="{F18792D7-86DB-4E96-A4F6-4DC19C3F1BB6}" dt="2024-11-22T00:32:00.388" v="6946"/>
        <pc:sldMkLst>
          <pc:docMk/>
          <pc:sldMk cId="404678793" sldId="434"/>
        </pc:sldMkLst>
        <pc:spChg chg="mod">
          <ac:chgData name="Josh Hug" userId="e2159f7335c131c2" providerId="LiveId" clId="{F18792D7-86DB-4E96-A4F6-4DC19C3F1BB6}" dt="2024-11-22T00:31:52.274" v="6943" actId="164"/>
          <ac:spMkLst>
            <pc:docMk/>
            <pc:sldMk cId="404678793" sldId="434"/>
            <ac:spMk id="4" creationId="{FA00759F-89F0-DD4C-AECD-D17AFB2FBDDB}"/>
          </ac:spMkLst>
        </pc:spChg>
        <pc:spChg chg="mod">
          <ac:chgData name="Josh Hug" userId="e2159f7335c131c2" providerId="LiveId" clId="{F18792D7-86DB-4E96-A4F6-4DC19C3F1BB6}" dt="2024-11-22T00:31:52.274" v="6943" actId="164"/>
          <ac:spMkLst>
            <pc:docMk/>
            <pc:sldMk cId="404678793" sldId="434"/>
            <ac:spMk id="6" creationId="{271AE75E-96E6-4B11-3FED-6FD78A639A85}"/>
          </ac:spMkLst>
        </pc:spChg>
        <pc:spChg chg="mod">
          <ac:chgData name="Josh Hug" userId="e2159f7335c131c2" providerId="LiveId" clId="{F18792D7-86DB-4E96-A4F6-4DC19C3F1BB6}" dt="2024-11-22T00:31:59.268" v="6945" actId="164"/>
          <ac:spMkLst>
            <pc:docMk/>
            <pc:sldMk cId="404678793" sldId="434"/>
            <ac:spMk id="10" creationId="{B8B25559-50D1-1D8D-F070-7EFD066A5E56}"/>
          </ac:spMkLst>
        </pc:spChg>
        <pc:spChg chg="mod">
          <ac:chgData name="Josh Hug" userId="e2159f7335c131c2" providerId="LiveId" clId="{F18792D7-86DB-4E96-A4F6-4DC19C3F1BB6}" dt="2024-11-22T00:31:59.268" v="6945" actId="164"/>
          <ac:spMkLst>
            <pc:docMk/>
            <pc:sldMk cId="404678793" sldId="434"/>
            <ac:spMk id="11" creationId="{17AB8101-30F1-1766-22B7-5AEC70A27962}"/>
          </ac:spMkLst>
        </pc:spChg>
        <pc:grpChg chg="add mod">
          <ac:chgData name="Josh Hug" userId="e2159f7335c131c2" providerId="LiveId" clId="{F18792D7-86DB-4E96-A4F6-4DC19C3F1BB6}" dt="2024-11-22T00:31:52.274" v="6943" actId="164"/>
          <ac:grpSpMkLst>
            <pc:docMk/>
            <pc:sldMk cId="404678793" sldId="434"/>
            <ac:grpSpMk id="12" creationId="{D9927757-2152-9E66-2094-7346732C331D}"/>
          </ac:grpSpMkLst>
        </pc:grpChg>
        <pc:grpChg chg="add mod">
          <ac:chgData name="Josh Hug" userId="e2159f7335c131c2" providerId="LiveId" clId="{F18792D7-86DB-4E96-A4F6-4DC19C3F1BB6}" dt="2024-11-22T00:31:59.268" v="6945" actId="164"/>
          <ac:grpSpMkLst>
            <pc:docMk/>
            <pc:sldMk cId="404678793" sldId="434"/>
            <ac:grpSpMk id="13" creationId="{6976DF2C-A69C-B71F-EF88-0953A9EB7548}"/>
          </ac:grpSpMkLst>
        </pc:grpChg>
      </pc:sldChg>
      <pc:sldChg chg="del mod modShow">
        <pc:chgData name="Josh Hug" userId="e2159f7335c131c2" providerId="LiveId" clId="{F18792D7-86DB-4E96-A4F6-4DC19C3F1BB6}" dt="2024-11-22T00:33:19.306" v="7022" actId="47"/>
        <pc:sldMkLst>
          <pc:docMk/>
          <pc:sldMk cId="4030145583" sldId="438"/>
        </pc:sldMkLst>
      </pc:sldChg>
      <pc:sldChg chg="del mod modShow">
        <pc:chgData name="Josh Hug" userId="e2159f7335c131c2" providerId="LiveId" clId="{F18792D7-86DB-4E96-A4F6-4DC19C3F1BB6}" dt="2024-11-22T00:33:19.434" v="7023" actId="47"/>
        <pc:sldMkLst>
          <pc:docMk/>
          <pc:sldMk cId="3806294265" sldId="439"/>
        </pc:sldMkLst>
      </pc:sldChg>
      <pc:sldChg chg="new del ord">
        <pc:chgData name="Josh Hug" userId="e2159f7335c131c2" providerId="LiveId" clId="{F18792D7-86DB-4E96-A4F6-4DC19C3F1BB6}" dt="2024-11-21T20:58:07.392" v="774" actId="47"/>
        <pc:sldMkLst>
          <pc:docMk/>
          <pc:sldMk cId="786892974" sldId="440"/>
        </pc:sldMkLst>
      </pc:sldChg>
      <pc:sldChg chg="modSp add mod">
        <pc:chgData name="Josh Hug" userId="e2159f7335c131c2" providerId="LiveId" clId="{F18792D7-86DB-4E96-A4F6-4DC19C3F1BB6}" dt="2024-11-21T20:58:15.076" v="794" actId="6549"/>
        <pc:sldMkLst>
          <pc:docMk/>
          <pc:sldMk cId="3734060580" sldId="454"/>
        </pc:sldMkLst>
        <pc:spChg chg="mod">
          <ac:chgData name="Josh Hug" userId="e2159f7335c131c2" providerId="LiveId" clId="{F18792D7-86DB-4E96-A4F6-4DC19C3F1BB6}" dt="2024-11-21T20:58:09.623" v="782" actId="20577"/>
          <ac:spMkLst>
            <pc:docMk/>
            <pc:sldMk cId="3734060580" sldId="454"/>
            <ac:spMk id="2" creationId="{1A290261-B1ED-94FA-F123-D1124C320D00}"/>
          </ac:spMkLst>
        </pc:spChg>
        <pc:spChg chg="mod">
          <ac:chgData name="Josh Hug" userId="e2159f7335c131c2" providerId="LiveId" clId="{F18792D7-86DB-4E96-A4F6-4DC19C3F1BB6}" dt="2024-11-21T20:58:15.076" v="794" actId="6549"/>
          <ac:spMkLst>
            <pc:docMk/>
            <pc:sldMk cId="3734060580" sldId="454"/>
            <ac:spMk id="3" creationId="{43485C55-2E85-3E01-37EE-B71C0952A433}"/>
          </ac:spMkLst>
        </pc:spChg>
      </pc:sldChg>
      <pc:sldChg chg="modSp add mod">
        <pc:chgData name="Josh Hug" userId="e2159f7335c131c2" providerId="LiveId" clId="{F18792D7-86DB-4E96-A4F6-4DC19C3F1BB6}" dt="2024-11-22T00:38:04.563" v="8075" actId="6549"/>
        <pc:sldMkLst>
          <pc:docMk/>
          <pc:sldMk cId="2926763072" sldId="455"/>
        </pc:sldMkLst>
        <pc:spChg chg="mod">
          <ac:chgData name="Josh Hug" userId="e2159f7335c131c2" providerId="LiveId" clId="{F18792D7-86DB-4E96-A4F6-4DC19C3F1BB6}" dt="2024-11-21T20:58:33.022" v="820" actId="20577"/>
          <ac:spMkLst>
            <pc:docMk/>
            <pc:sldMk cId="2926763072" sldId="455"/>
            <ac:spMk id="2" creationId="{A209309E-4D23-D53F-14E6-4155C9EB3331}"/>
          </ac:spMkLst>
        </pc:spChg>
        <pc:spChg chg="mod">
          <ac:chgData name="Josh Hug" userId="e2159f7335c131c2" providerId="LiveId" clId="{F18792D7-86DB-4E96-A4F6-4DC19C3F1BB6}" dt="2024-11-22T00:38:04.563" v="8075" actId="6549"/>
          <ac:spMkLst>
            <pc:docMk/>
            <pc:sldMk cId="2926763072" sldId="455"/>
            <ac:spMk id="3" creationId="{1A25DCB4-4CF7-F54D-1E0A-E3CA2A53B593}"/>
          </ac:spMkLst>
        </pc:spChg>
      </pc:sldChg>
      <pc:sldChg chg="modSp new mod modShow">
        <pc:chgData name="Josh Hug" userId="e2159f7335c131c2" providerId="LiveId" clId="{F18792D7-86DB-4E96-A4F6-4DC19C3F1BB6}" dt="2024-11-21T21:13:43.617" v="1819" actId="20577"/>
        <pc:sldMkLst>
          <pc:docMk/>
          <pc:sldMk cId="75116872" sldId="456"/>
        </pc:sldMkLst>
        <pc:spChg chg="mod">
          <ac:chgData name="Josh Hug" userId="e2159f7335c131c2" providerId="LiveId" clId="{F18792D7-86DB-4E96-A4F6-4DC19C3F1BB6}" dt="2024-11-21T21:13:43.617" v="1819" actId="20577"/>
          <ac:spMkLst>
            <pc:docMk/>
            <pc:sldMk cId="75116872" sldId="456"/>
            <ac:spMk id="3" creationId="{5F9A0E28-D888-975C-8F57-2D270DB1B79E}"/>
          </ac:spMkLst>
        </pc:spChg>
      </pc:sldChg>
      <pc:sldChg chg="modSp new mod">
        <pc:chgData name="Josh Hug" userId="e2159f7335c131c2" providerId="LiveId" clId="{F18792D7-86DB-4E96-A4F6-4DC19C3F1BB6}" dt="2024-11-21T21:57:38.653" v="2611" actId="6549"/>
        <pc:sldMkLst>
          <pc:docMk/>
          <pc:sldMk cId="2882245127" sldId="457"/>
        </pc:sldMkLst>
        <pc:spChg chg="mod">
          <ac:chgData name="Josh Hug" userId="e2159f7335c131c2" providerId="LiveId" clId="{F18792D7-86DB-4E96-A4F6-4DC19C3F1BB6}" dt="2024-11-21T21:45:37.573" v="1889" actId="20577"/>
          <ac:spMkLst>
            <pc:docMk/>
            <pc:sldMk cId="2882245127" sldId="457"/>
            <ac:spMk id="2" creationId="{F0DA4ED4-548D-7233-0A9F-6E49A9886E5C}"/>
          </ac:spMkLst>
        </pc:spChg>
        <pc:spChg chg="mod">
          <ac:chgData name="Josh Hug" userId="e2159f7335c131c2" providerId="LiveId" clId="{F18792D7-86DB-4E96-A4F6-4DC19C3F1BB6}" dt="2024-11-21T21:57:38.653" v="2611" actId="6549"/>
          <ac:spMkLst>
            <pc:docMk/>
            <pc:sldMk cId="2882245127" sldId="457"/>
            <ac:spMk id="3" creationId="{0A92C2E1-1696-DA16-48A2-A86920D0C742}"/>
          </ac:spMkLst>
        </pc:spChg>
      </pc:sldChg>
      <pc:sldChg chg="modSp new del mod">
        <pc:chgData name="Josh Hug" userId="e2159f7335c131c2" providerId="LiveId" clId="{F18792D7-86DB-4E96-A4F6-4DC19C3F1BB6}" dt="2024-11-22T00:47:18.987" v="8078" actId="47"/>
        <pc:sldMkLst>
          <pc:docMk/>
          <pc:sldMk cId="281485633" sldId="458"/>
        </pc:sldMkLst>
        <pc:spChg chg="mod">
          <ac:chgData name="Josh Hug" userId="e2159f7335c131c2" providerId="LiveId" clId="{F18792D7-86DB-4E96-A4F6-4DC19C3F1BB6}" dt="2024-11-21T21:58:45.169" v="2728" actId="20577"/>
          <ac:spMkLst>
            <pc:docMk/>
            <pc:sldMk cId="281485633" sldId="458"/>
            <ac:spMk id="2" creationId="{0253790D-E9A7-893C-A55F-F4D32D2BDFF3}"/>
          </ac:spMkLst>
        </pc:spChg>
        <pc:spChg chg="mod">
          <ac:chgData name="Josh Hug" userId="e2159f7335c131c2" providerId="LiveId" clId="{F18792D7-86DB-4E96-A4F6-4DC19C3F1BB6}" dt="2024-11-22T00:38:33.892" v="8077" actId="20577"/>
          <ac:spMkLst>
            <pc:docMk/>
            <pc:sldMk cId="281485633" sldId="458"/>
            <ac:spMk id="3" creationId="{0536FDB8-6ECA-AEFB-77E2-CC8204C3CAC6}"/>
          </ac:spMkLst>
        </pc:spChg>
      </pc:sldChg>
      <pc:sldChg chg="modSp add del mod">
        <pc:chgData name="Josh Hug" userId="e2159f7335c131c2" providerId="LiveId" clId="{F18792D7-86DB-4E96-A4F6-4DC19C3F1BB6}" dt="2024-11-22T00:47:20.349" v="8079" actId="47"/>
        <pc:sldMkLst>
          <pc:docMk/>
          <pc:sldMk cId="2768488298" sldId="459"/>
        </pc:sldMkLst>
        <pc:spChg chg="mod">
          <ac:chgData name="Josh Hug" userId="e2159f7335c131c2" providerId="LiveId" clId="{F18792D7-86DB-4E96-A4F6-4DC19C3F1BB6}" dt="2024-11-21T22:06:50.096" v="4214" actId="20577"/>
          <ac:spMkLst>
            <pc:docMk/>
            <pc:sldMk cId="2768488298" sldId="459"/>
            <ac:spMk id="3" creationId="{D976651E-4E50-AA69-D004-EF226FBB403A}"/>
          </ac:spMkLst>
        </pc:spChg>
      </pc:sldChg>
      <pc:sldChg chg="modSp add mod modAnim">
        <pc:chgData name="Josh Hug" userId="e2159f7335c131c2" providerId="LiveId" clId="{F18792D7-86DB-4E96-A4F6-4DC19C3F1BB6}" dt="2024-11-22T00:22:09.363" v="6505"/>
        <pc:sldMkLst>
          <pc:docMk/>
          <pc:sldMk cId="3718150462" sldId="460"/>
        </pc:sldMkLst>
        <pc:spChg chg="mod">
          <ac:chgData name="Josh Hug" userId="e2159f7335c131c2" providerId="LiveId" clId="{F18792D7-86DB-4E96-A4F6-4DC19C3F1BB6}" dt="2024-11-21T22:03:18.003" v="3630" actId="114"/>
          <ac:spMkLst>
            <pc:docMk/>
            <pc:sldMk cId="3718150462" sldId="460"/>
            <ac:spMk id="2" creationId="{4134CFD6-9F2B-DEE4-7D9E-53A5A5CF9AE3}"/>
          </ac:spMkLst>
        </pc:spChg>
        <pc:spChg chg="mod">
          <ac:chgData name="Josh Hug" userId="e2159f7335c131c2" providerId="LiveId" clId="{F18792D7-86DB-4E96-A4F6-4DC19C3F1BB6}" dt="2024-11-22T00:12:16.378" v="6256" actId="20577"/>
          <ac:spMkLst>
            <pc:docMk/>
            <pc:sldMk cId="3718150462" sldId="460"/>
            <ac:spMk id="3" creationId="{8A588471-54CC-2A55-3B22-5C0275DD5073}"/>
          </ac:spMkLst>
        </pc:spChg>
      </pc:sldChg>
      <pc:sldChg chg="modSp mod">
        <pc:chgData name="Josh Hug" userId="e2159f7335c131c2" providerId="LiveId" clId="{F18792D7-86DB-4E96-A4F6-4DC19C3F1BB6}" dt="2024-11-22T00:49:29.549" v="8088" actId="20577"/>
        <pc:sldMkLst>
          <pc:docMk/>
          <pc:sldMk cId="724927656" sldId="461"/>
        </pc:sldMkLst>
        <pc:spChg chg="mod">
          <ac:chgData name="Josh Hug" userId="e2159f7335c131c2" providerId="LiveId" clId="{F18792D7-86DB-4E96-A4F6-4DC19C3F1BB6}" dt="2024-11-22T00:49:29.549" v="8088" actId="20577"/>
          <ac:spMkLst>
            <pc:docMk/>
            <pc:sldMk cId="724927656" sldId="461"/>
            <ac:spMk id="3" creationId="{EF9F89F6-D085-2ECD-9E23-9DD9116B24ED}"/>
          </ac:spMkLst>
        </pc:spChg>
      </pc:sldChg>
      <pc:sldChg chg="modSp">
        <pc:chgData name="Josh Hug" userId="e2159f7335c131c2" providerId="LiveId" clId="{F18792D7-86DB-4E96-A4F6-4DC19C3F1BB6}" dt="2024-11-22T00:47:42.995" v="8083" actId="20577"/>
        <pc:sldMkLst>
          <pc:docMk/>
          <pc:sldMk cId="328293673" sldId="463"/>
        </pc:sldMkLst>
        <pc:spChg chg="mod">
          <ac:chgData name="Josh Hug" userId="e2159f7335c131c2" providerId="LiveId" clId="{F18792D7-86DB-4E96-A4F6-4DC19C3F1BB6}" dt="2024-11-22T00:47:42.995" v="8083" actId="20577"/>
          <ac:spMkLst>
            <pc:docMk/>
            <pc:sldMk cId="328293673" sldId="463"/>
            <ac:spMk id="3" creationId="{E1C13EA0-9A5F-06A7-24B1-081FB4984522}"/>
          </ac:spMkLst>
        </pc:spChg>
      </pc:sldChg>
      <pc:sldChg chg="modSp">
        <pc:chgData name="Josh Hug" userId="e2159f7335c131c2" providerId="LiveId" clId="{F18792D7-86DB-4E96-A4F6-4DC19C3F1BB6}" dt="2024-11-22T00:47:48.269" v="8084" actId="6549"/>
        <pc:sldMkLst>
          <pc:docMk/>
          <pc:sldMk cId="3850401990" sldId="465"/>
        </pc:sldMkLst>
        <pc:spChg chg="mod">
          <ac:chgData name="Josh Hug" userId="e2159f7335c131c2" providerId="LiveId" clId="{F18792D7-86DB-4E96-A4F6-4DC19C3F1BB6}" dt="2024-11-22T00:47:48.269" v="8084" actId="6549"/>
          <ac:spMkLst>
            <pc:docMk/>
            <pc:sldMk cId="3850401990" sldId="465"/>
            <ac:spMk id="3" creationId="{B6AE9BF4-6DAD-E38F-D95E-C81BCEC7B488}"/>
          </ac:spMkLst>
        </pc:spChg>
      </pc:sldChg>
      <pc:sldChg chg="addSp modSp add mod">
        <pc:chgData name="Josh Hug" userId="e2159f7335c131c2" providerId="LiveId" clId="{F18792D7-86DB-4E96-A4F6-4DC19C3F1BB6}" dt="2024-11-21T23:33:01.862" v="4224" actId="20577"/>
        <pc:sldMkLst>
          <pc:docMk/>
          <pc:sldMk cId="1661797432" sldId="468"/>
        </pc:sldMkLst>
        <pc:spChg chg="mod">
          <ac:chgData name="Josh Hug" userId="e2159f7335c131c2" providerId="LiveId" clId="{F18792D7-86DB-4E96-A4F6-4DC19C3F1BB6}" dt="2024-11-21T23:33:01.862" v="4224" actId="20577"/>
          <ac:spMkLst>
            <pc:docMk/>
            <pc:sldMk cId="1661797432" sldId="468"/>
            <ac:spMk id="3" creationId="{5D242425-510E-31A4-FA00-5615021F63DB}"/>
          </ac:spMkLst>
        </pc:spChg>
        <pc:picChg chg="add mod">
          <ac:chgData name="Josh Hug" userId="e2159f7335c131c2" providerId="LiveId" clId="{F18792D7-86DB-4E96-A4F6-4DC19C3F1BB6}" dt="2024-11-21T23:32:52.331" v="4219" actId="1076"/>
          <ac:picMkLst>
            <pc:docMk/>
            <pc:sldMk cId="1661797432" sldId="468"/>
            <ac:picMk id="8" creationId="{25272DD3-1ED7-124E-5354-571525F25910}"/>
          </ac:picMkLst>
        </pc:picChg>
        <pc:picChg chg="add mod">
          <ac:chgData name="Josh Hug" userId="e2159f7335c131c2" providerId="LiveId" clId="{F18792D7-86DB-4E96-A4F6-4DC19C3F1BB6}" dt="2024-11-21T23:32:56.972" v="4222" actId="1076"/>
          <ac:picMkLst>
            <pc:docMk/>
            <pc:sldMk cId="1661797432" sldId="468"/>
            <ac:picMk id="9" creationId="{84BE9D93-B6B9-903C-FDD9-3249EDA89E1C}"/>
          </ac:picMkLst>
        </pc:picChg>
      </pc:sldChg>
      <pc:sldChg chg="addSp delSp modSp add mod modAnim">
        <pc:chgData name="Josh Hug" userId="e2159f7335c131c2" providerId="LiveId" clId="{F18792D7-86DB-4E96-A4F6-4DC19C3F1BB6}" dt="2024-11-22T00:09:36.115" v="6173" actId="20577"/>
        <pc:sldMkLst>
          <pc:docMk/>
          <pc:sldMk cId="887243890" sldId="469"/>
        </pc:sldMkLst>
        <pc:spChg chg="mod">
          <ac:chgData name="Josh Hug" userId="e2159f7335c131c2" providerId="LiveId" clId="{F18792D7-86DB-4E96-A4F6-4DC19C3F1BB6}" dt="2024-11-22T00:09:36.115" v="6173" actId="20577"/>
          <ac:spMkLst>
            <pc:docMk/>
            <pc:sldMk cId="887243890" sldId="469"/>
            <ac:spMk id="2" creationId="{626BECD3-8EB0-DBD9-2ACE-C586D24AB410}"/>
          </ac:spMkLst>
        </pc:spChg>
        <pc:spChg chg="mod">
          <ac:chgData name="Josh Hug" userId="e2159f7335c131c2" providerId="LiveId" clId="{F18792D7-86DB-4E96-A4F6-4DC19C3F1BB6}" dt="2024-11-21T23:34:11.976" v="4284" actId="6549"/>
          <ac:spMkLst>
            <pc:docMk/>
            <pc:sldMk cId="887243890" sldId="469"/>
            <ac:spMk id="3" creationId="{58518FB9-6592-8CD1-C833-2E7DC1F921B2}"/>
          </ac:spMkLst>
        </pc:spChg>
        <pc:spChg chg="add del">
          <ac:chgData name="Josh Hug" userId="e2159f7335c131c2" providerId="LiveId" clId="{F18792D7-86DB-4E96-A4F6-4DC19C3F1BB6}" dt="2024-11-21T23:34:00.112" v="4277" actId="22"/>
          <ac:spMkLst>
            <pc:docMk/>
            <pc:sldMk cId="887243890" sldId="469"/>
            <ac:spMk id="11" creationId="{1CE3B2A2-4A56-5977-1C06-AAA58C813A6E}"/>
          </ac:spMkLst>
        </pc:spChg>
        <pc:spChg chg="add del">
          <ac:chgData name="Josh Hug" userId="e2159f7335c131c2" providerId="LiveId" clId="{F18792D7-86DB-4E96-A4F6-4DC19C3F1BB6}" dt="2024-11-21T23:34:01.472" v="4279" actId="22"/>
          <ac:spMkLst>
            <pc:docMk/>
            <pc:sldMk cId="887243890" sldId="469"/>
            <ac:spMk id="13" creationId="{F916902D-C650-42FC-25E1-F30409EE3362}"/>
          </ac:spMkLst>
        </pc:spChg>
        <pc:picChg chg="mod">
          <ac:chgData name="Josh Hug" userId="e2159f7335c131c2" providerId="LiveId" clId="{F18792D7-86DB-4E96-A4F6-4DC19C3F1BB6}" dt="2024-11-21T23:33:56.126" v="4274" actId="1038"/>
          <ac:picMkLst>
            <pc:docMk/>
            <pc:sldMk cId="887243890" sldId="469"/>
            <ac:picMk id="6" creationId="{1B9CC806-D5FB-468E-FC95-1C1078763A78}"/>
          </ac:picMkLst>
        </pc:picChg>
        <pc:picChg chg="mod">
          <ac:chgData name="Josh Hug" userId="e2159f7335c131c2" providerId="LiveId" clId="{F18792D7-86DB-4E96-A4F6-4DC19C3F1BB6}" dt="2024-11-21T23:34:29.018" v="4292" actId="1038"/>
          <ac:picMkLst>
            <pc:docMk/>
            <pc:sldMk cId="887243890" sldId="469"/>
            <ac:picMk id="7" creationId="{120D7A8B-41F1-17C6-25AF-E79071283F6B}"/>
          </ac:picMkLst>
        </pc:picChg>
        <pc:picChg chg="del">
          <ac:chgData name="Josh Hug" userId="e2159f7335c131c2" providerId="LiveId" clId="{F18792D7-86DB-4E96-A4F6-4DC19C3F1BB6}" dt="2024-11-21T23:33:58.921" v="4275" actId="478"/>
          <ac:picMkLst>
            <pc:docMk/>
            <pc:sldMk cId="887243890" sldId="469"/>
            <ac:picMk id="8" creationId="{EF3BE11D-04E0-1747-7D38-F0E6869DC049}"/>
          </ac:picMkLst>
        </pc:picChg>
        <pc:picChg chg="del">
          <ac:chgData name="Josh Hug" userId="e2159f7335c131c2" providerId="LiveId" clId="{F18792D7-86DB-4E96-A4F6-4DC19C3F1BB6}" dt="2024-11-21T23:33:58.921" v="4275" actId="478"/>
          <ac:picMkLst>
            <pc:docMk/>
            <pc:sldMk cId="887243890" sldId="469"/>
            <ac:picMk id="9" creationId="{B82235DB-ED79-360D-E403-69C62BB95B9E}"/>
          </ac:picMkLst>
        </pc:picChg>
      </pc:sldChg>
      <pc:sldChg chg="addSp modSp new mod modAnim">
        <pc:chgData name="Josh Hug" userId="e2159f7335c131c2" providerId="LiveId" clId="{F18792D7-86DB-4E96-A4F6-4DC19C3F1BB6}" dt="2024-11-22T00:09:21.396" v="6168"/>
        <pc:sldMkLst>
          <pc:docMk/>
          <pc:sldMk cId="2092389646" sldId="470"/>
        </pc:sldMkLst>
        <pc:spChg chg="mod">
          <ac:chgData name="Josh Hug" userId="e2159f7335c131c2" providerId="LiveId" clId="{F18792D7-86DB-4E96-A4F6-4DC19C3F1BB6}" dt="2024-11-22T00:07:28.081" v="6151" actId="20577"/>
          <ac:spMkLst>
            <pc:docMk/>
            <pc:sldMk cId="2092389646" sldId="470"/>
            <ac:spMk id="2" creationId="{98A58787-A1D2-3212-A71D-A08EE99CB3E6}"/>
          </ac:spMkLst>
        </pc:spChg>
        <pc:spChg chg="mod">
          <ac:chgData name="Josh Hug" userId="e2159f7335c131c2" providerId="LiveId" clId="{F18792D7-86DB-4E96-A4F6-4DC19C3F1BB6}" dt="2024-11-22T00:08:44.547" v="6166" actId="20577"/>
          <ac:spMkLst>
            <pc:docMk/>
            <pc:sldMk cId="2092389646" sldId="470"/>
            <ac:spMk id="3" creationId="{ADCA3296-C73B-AECF-08A3-22BDD366773E}"/>
          </ac:spMkLst>
        </pc:spChg>
        <pc:spChg chg="add mod">
          <ac:chgData name="Josh Hug" userId="e2159f7335c131c2" providerId="LiveId" clId="{F18792D7-86DB-4E96-A4F6-4DC19C3F1BB6}" dt="2024-11-21T23:39:02.308" v="4585" actId="1076"/>
          <ac:spMkLst>
            <pc:docMk/>
            <pc:sldMk cId="2092389646" sldId="470"/>
            <ac:spMk id="5" creationId="{A71AC027-BA3A-222A-9CA7-1D243D13CA36}"/>
          </ac:spMkLst>
        </pc:spChg>
        <pc:spChg chg="add mod">
          <ac:chgData name="Josh Hug" userId="e2159f7335c131c2" providerId="LiveId" clId="{F18792D7-86DB-4E96-A4F6-4DC19C3F1BB6}" dt="2024-11-21T23:42:14.727" v="4768" actId="1076"/>
          <ac:spMkLst>
            <pc:docMk/>
            <pc:sldMk cId="2092389646" sldId="470"/>
            <ac:spMk id="6" creationId="{B2EE7C85-990F-DC52-08CB-539EF9717F82}"/>
          </ac:spMkLst>
        </pc:spChg>
        <pc:spChg chg="add mod">
          <ac:chgData name="Josh Hug" userId="e2159f7335c131c2" providerId="LiveId" clId="{F18792D7-86DB-4E96-A4F6-4DC19C3F1BB6}" dt="2024-11-21T23:42:32.707" v="4773" actId="1076"/>
          <ac:spMkLst>
            <pc:docMk/>
            <pc:sldMk cId="2092389646" sldId="470"/>
            <ac:spMk id="7" creationId="{FC58D053-89F4-6332-0C77-8E8B97C67B98}"/>
          </ac:spMkLst>
        </pc:spChg>
        <pc:spChg chg="add mod">
          <ac:chgData name="Josh Hug" userId="e2159f7335c131c2" providerId="LiveId" clId="{F18792D7-86DB-4E96-A4F6-4DC19C3F1BB6}" dt="2024-11-21T23:42:45.701" v="4786" actId="1076"/>
          <ac:spMkLst>
            <pc:docMk/>
            <pc:sldMk cId="2092389646" sldId="470"/>
            <ac:spMk id="8" creationId="{BB99E392-F03D-1146-464B-E1EE7F6C2262}"/>
          </ac:spMkLst>
        </pc:spChg>
      </pc:sldChg>
      <pc:sldChg chg="add modAnim">
        <pc:chgData name="Josh Hug" userId="e2159f7335c131c2" providerId="LiveId" clId="{F18792D7-86DB-4E96-A4F6-4DC19C3F1BB6}" dt="2024-11-22T00:18:00.517" v="6394"/>
        <pc:sldMkLst>
          <pc:docMk/>
          <pc:sldMk cId="2224648056" sldId="471"/>
        </pc:sldMkLst>
      </pc:sldChg>
      <pc:sldChg chg="addSp delSp modSp add mod modAnim">
        <pc:chgData name="Josh Hug" userId="e2159f7335c131c2" providerId="LiveId" clId="{F18792D7-86DB-4E96-A4F6-4DC19C3F1BB6}" dt="2024-11-22T00:21:20.501" v="6470" actId="313"/>
        <pc:sldMkLst>
          <pc:docMk/>
          <pc:sldMk cId="2578914254" sldId="472"/>
        </pc:sldMkLst>
        <pc:spChg chg="mod">
          <ac:chgData name="Josh Hug" userId="e2159f7335c131c2" providerId="LiveId" clId="{F18792D7-86DB-4E96-A4F6-4DC19C3F1BB6}" dt="2024-11-22T00:20:46.967" v="6432"/>
          <ac:spMkLst>
            <pc:docMk/>
            <pc:sldMk cId="2578914254" sldId="472"/>
            <ac:spMk id="14" creationId="{EA8EDAF0-0B14-25B0-CAA1-D91664C05AC8}"/>
          </ac:spMkLst>
        </pc:spChg>
        <pc:spChg chg="add mod">
          <ac:chgData name="Josh Hug" userId="e2159f7335c131c2" providerId="LiveId" clId="{F18792D7-86DB-4E96-A4F6-4DC19C3F1BB6}" dt="2024-11-22T00:21:20.501" v="6470" actId="313"/>
          <ac:spMkLst>
            <pc:docMk/>
            <pc:sldMk cId="2578914254" sldId="472"/>
            <ac:spMk id="19" creationId="{D92837D1-2109-B83F-5884-38CBE4340C5E}"/>
          </ac:spMkLst>
        </pc:spChg>
        <pc:grpChg chg="add mod">
          <ac:chgData name="Josh Hug" userId="e2159f7335c131c2" providerId="LiveId" clId="{F18792D7-86DB-4E96-A4F6-4DC19C3F1BB6}" dt="2024-11-22T00:20:46.967" v="6432"/>
          <ac:grpSpMkLst>
            <pc:docMk/>
            <pc:sldMk cId="2578914254" sldId="472"/>
            <ac:grpSpMk id="5" creationId="{F37AC17A-55F5-86FA-91E0-F857A6644517}"/>
          </ac:grpSpMkLst>
        </pc:grpChg>
        <pc:grpChg chg="del">
          <ac:chgData name="Josh Hug" userId="e2159f7335c131c2" providerId="LiveId" clId="{F18792D7-86DB-4E96-A4F6-4DC19C3F1BB6}" dt="2024-11-22T00:18:30.067" v="6397" actId="478"/>
          <ac:grpSpMkLst>
            <pc:docMk/>
            <pc:sldMk cId="2578914254" sldId="472"/>
            <ac:grpSpMk id="13" creationId="{66BC0776-C9CB-F03E-D58E-BA37423F314F}"/>
          </ac:grpSpMkLst>
        </pc:grpChg>
        <pc:cxnChg chg="mod">
          <ac:chgData name="Josh Hug" userId="e2159f7335c131c2" providerId="LiveId" clId="{F18792D7-86DB-4E96-A4F6-4DC19C3F1BB6}" dt="2024-11-22T00:20:46.967" v="6432"/>
          <ac:cxnSpMkLst>
            <pc:docMk/>
            <pc:sldMk cId="2578914254" sldId="472"/>
            <ac:cxnSpMk id="17" creationId="{59E6DCA1-AD84-3310-21C2-6A829C0EB24F}"/>
          </ac:cxnSpMkLst>
        </pc:cxnChg>
        <pc:cxnChg chg="add mod">
          <ac:chgData name="Josh Hug" userId="e2159f7335c131c2" providerId="LiveId" clId="{F18792D7-86DB-4E96-A4F6-4DC19C3F1BB6}" dt="2024-11-22T00:20:51.764" v="6435" actId="1076"/>
          <ac:cxnSpMkLst>
            <pc:docMk/>
            <pc:sldMk cId="2578914254" sldId="472"/>
            <ac:cxnSpMk id="18" creationId="{9CE79BAE-0B3B-41DB-5C59-7B9F5C350411}"/>
          </ac:cxnSpMkLst>
        </pc:cxnChg>
      </pc:sldChg>
      <pc:sldChg chg="delSp modSp add mod">
        <pc:chgData name="Josh Hug" userId="e2159f7335c131c2" providerId="LiveId" clId="{F18792D7-86DB-4E96-A4F6-4DC19C3F1BB6}" dt="2024-11-22T00:31:22.787" v="6937" actId="20577"/>
        <pc:sldMkLst>
          <pc:docMk/>
          <pc:sldMk cId="1506309504" sldId="473"/>
        </pc:sldMkLst>
        <pc:spChg chg="mod">
          <ac:chgData name="Josh Hug" userId="e2159f7335c131c2" providerId="LiveId" clId="{F18792D7-86DB-4E96-A4F6-4DC19C3F1BB6}" dt="2024-11-22T00:31:22.787" v="6937" actId="20577"/>
          <ac:spMkLst>
            <pc:docMk/>
            <pc:sldMk cId="1506309504" sldId="473"/>
            <ac:spMk id="3" creationId="{5506DF82-08CD-F586-FB50-3C64DBEE2BC1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4" creationId="{072D1A84-069D-87CC-0C99-6A0D3BAAE379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5" creationId="{79BEB68F-4E70-F83F-A885-9EE92EBC18B3}"/>
          </ac:spMkLst>
        </pc:spChg>
        <pc:spChg chg="del">
          <ac:chgData name="Josh Hug" userId="e2159f7335c131c2" providerId="LiveId" clId="{F18792D7-86DB-4E96-A4F6-4DC19C3F1BB6}" dt="2024-11-22T00:30:31.043" v="6593" actId="478"/>
          <ac:spMkLst>
            <pc:docMk/>
            <pc:sldMk cId="1506309504" sldId="473"/>
            <ac:spMk id="8" creationId="{860DC373-5FE5-58DB-F6E5-F061B3F787C4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9" creationId="{EF5DA410-587A-4E09-B1F2-E53D7E9C01D3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12" creationId="{2406C331-6314-2B0B-C42A-ED1BE7F96C5D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14" creationId="{BEB64781-EBBB-86C8-9E25-C9B31E6CDD38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17" creationId="{0E963F22-9481-A78E-CF81-6AA0FAC110E4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18" creationId="{70C1842F-90D2-C0D1-0D55-30EEF444AACE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19" creationId="{CFBCED55-A0FB-0B8C-E5E5-DE850F058965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0" creationId="{2BE2C207-C784-7A51-DA7C-E7BEE1C4CE46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1" creationId="{AE974BE3-49F5-DEF3-7B27-2ABF7A448DBC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2" creationId="{1B93036F-4706-BCBE-8413-E6E94BFE08DD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3" creationId="{1267382B-8FD8-8EC2-1393-E4374528E283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4" creationId="{D2C95C46-1DA4-C3F6-23D3-B6496851E976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5" creationId="{5CABD7D4-8AAA-5788-444F-E4BA2268FB90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6" creationId="{A45831CA-9E9D-D68C-1229-115ECA227BF9}"/>
          </ac:spMkLst>
        </pc:spChg>
        <pc:spChg chg="del">
          <ac:chgData name="Josh Hug" userId="e2159f7335c131c2" providerId="LiveId" clId="{F18792D7-86DB-4E96-A4F6-4DC19C3F1BB6}" dt="2024-11-22T00:30:29.873" v="6592" actId="478"/>
          <ac:spMkLst>
            <pc:docMk/>
            <pc:sldMk cId="1506309504" sldId="473"/>
            <ac:spMk id="27" creationId="{E224DF14-B00C-9FAF-5386-D240A267F838}"/>
          </ac:spMkLst>
        </pc:spChg>
        <pc:cxnChg chg="del">
          <ac:chgData name="Josh Hug" userId="e2159f7335c131c2" providerId="LiveId" clId="{F18792D7-86DB-4E96-A4F6-4DC19C3F1BB6}" dt="2024-11-22T00:30:29.873" v="6592" actId="478"/>
          <ac:cxnSpMkLst>
            <pc:docMk/>
            <pc:sldMk cId="1506309504" sldId="473"/>
            <ac:cxnSpMk id="6" creationId="{F3EFB838-6640-5824-721E-9EA29304634C}"/>
          </ac:cxnSpMkLst>
        </pc:cxnChg>
        <pc:cxnChg chg="del">
          <ac:chgData name="Josh Hug" userId="e2159f7335c131c2" providerId="LiveId" clId="{F18792D7-86DB-4E96-A4F6-4DC19C3F1BB6}" dt="2024-11-22T00:30:29.873" v="6592" actId="478"/>
          <ac:cxnSpMkLst>
            <pc:docMk/>
            <pc:sldMk cId="1506309504" sldId="473"/>
            <ac:cxnSpMk id="7" creationId="{9C25B27F-C64D-265D-1871-8E1EC0F4C8A6}"/>
          </ac:cxnSpMkLst>
        </pc:cxnChg>
        <pc:cxnChg chg="del">
          <ac:chgData name="Josh Hug" userId="e2159f7335c131c2" providerId="LiveId" clId="{F18792D7-86DB-4E96-A4F6-4DC19C3F1BB6}" dt="2024-11-22T00:30:29.873" v="6592" actId="478"/>
          <ac:cxnSpMkLst>
            <pc:docMk/>
            <pc:sldMk cId="1506309504" sldId="473"/>
            <ac:cxnSpMk id="10" creationId="{7D5EFB32-7C10-F3E4-CB40-9F644DB64572}"/>
          </ac:cxnSpMkLst>
        </pc:cxnChg>
        <pc:cxnChg chg="del">
          <ac:chgData name="Josh Hug" userId="e2159f7335c131c2" providerId="LiveId" clId="{F18792D7-86DB-4E96-A4F6-4DC19C3F1BB6}" dt="2024-11-22T00:30:29.873" v="6592" actId="478"/>
          <ac:cxnSpMkLst>
            <pc:docMk/>
            <pc:sldMk cId="1506309504" sldId="473"/>
            <ac:cxnSpMk id="11" creationId="{BE96457A-C127-F1AC-E883-015A9050809F}"/>
          </ac:cxnSpMkLst>
        </pc:cxnChg>
        <pc:cxnChg chg="del">
          <ac:chgData name="Josh Hug" userId="e2159f7335c131c2" providerId="LiveId" clId="{F18792D7-86DB-4E96-A4F6-4DC19C3F1BB6}" dt="2024-11-22T00:30:29.873" v="6592" actId="478"/>
          <ac:cxnSpMkLst>
            <pc:docMk/>
            <pc:sldMk cId="1506309504" sldId="473"/>
            <ac:cxnSpMk id="13" creationId="{A489DC62-FDB6-1C30-FAD5-7C13C6DAF100}"/>
          </ac:cxnSpMkLst>
        </pc:cxnChg>
        <pc:cxnChg chg="del">
          <ac:chgData name="Josh Hug" userId="e2159f7335c131c2" providerId="LiveId" clId="{F18792D7-86DB-4E96-A4F6-4DC19C3F1BB6}" dt="2024-11-22T00:30:29.873" v="6592" actId="478"/>
          <ac:cxnSpMkLst>
            <pc:docMk/>
            <pc:sldMk cId="1506309504" sldId="473"/>
            <ac:cxnSpMk id="28" creationId="{8084BFD2-1CEE-AE61-0F1C-98625DBA81C8}"/>
          </ac:cxnSpMkLst>
        </pc:cxnChg>
      </pc:sldChg>
      <pc:sldChg chg="add del">
        <pc:chgData name="Josh Hug" userId="e2159f7335c131c2" providerId="LiveId" clId="{F18792D7-86DB-4E96-A4F6-4DC19C3F1BB6}" dt="2024-11-22T00:21:26.113" v="6471" actId="47"/>
        <pc:sldMkLst>
          <pc:docMk/>
          <pc:sldMk cId="2203484945" sldId="473"/>
        </pc:sldMkLst>
      </pc:sldChg>
      <pc:sldChg chg="modSp new mod modAnim">
        <pc:chgData name="Josh Hug" userId="e2159f7335c131c2" providerId="LiveId" clId="{F18792D7-86DB-4E96-A4F6-4DC19C3F1BB6}" dt="2024-11-22T00:37:50.988" v="8047" actId="20577"/>
        <pc:sldMkLst>
          <pc:docMk/>
          <pc:sldMk cId="3494202837" sldId="474"/>
        </pc:sldMkLst>
        <pc:spChg chg="mod">
          <ac:chgData name="Josh Hug" userId="e2159f7335c131c2" providerId="LiveId" clId="{F18792D7-86DB-4E96-A4F6-4DC19C3F1BB6}" dt="2024-11-22T00:33:29.925" v="7052" actId="20577"/>
          <ac:spMkLst>
            <pc:docMk/>
            <pc:sldMk cId="3494202837" sldId="474"/>
            <ac:spMk id="2" creationId="{16C650E9-E984-5BEA-8486-2C2842470752}"/>
          </ac:spMkLst>
        </pc:spChg>
        <pc:spChg chg="mod">
          <ac:chgData name="Josh Hug" userId="e2159f7335c131c2" providerId="LiveId" clId="{F18792D7-86DB-4E96-A4F6-4DC19C3F1BB6}" dt="2024-11-22T00:37:50.988" v="8047" actId="20577"/>
          <ac:spMkLst>
            <pc:docMk/>
            <pc:sldMk cId="3494202837" sldId="474"/>
            <ac:spMk id="3" creationId="{46549FC9-D09E-6B61-53E2-DD4B28A77757}"/>
          </ac:spMkLst>
        </pc:spChg>
      </pc:sldChg>
    </pc:docChg>
  </pc:docChgLst>
  <pc:docChgLst>
    <pc:chgData name="Josh Hug" userId="e2159f7335c131c2" providerId="LiveId" clId="{7C0F284B-0DC6-F948-936A-F358678B9CDD}"/>
    <pc:docChg chg="undo redo custSel addSld delSld modSld sldOrd modSection">
      <pc:chgData name="Josh Hug" userId="e2159f7335c131c2" providerId="LiveId" clId="{7C0F284B-0DC6-F948-936A-F358678B9CDD}" dt="2024-11-22T04:47:26.647" v="9356" actId="20577"/>
      <pc:docMkLst>
        <pc:docMk/>
      </pc:docMkLst>
      <pc:sldChg chg="del">
        <pc:chgData name="Josh Hug" userId="e2159f7335c131c2" providerId="LiveId" clId="{7C0F284B-0DC6-F948-936A-F358678B9CDD}" dt="2024-11-22T00:59:06.386" v="8815" actId="2696"/>
        <pc:sldMkLst>
          <pc:docMk/>
          <pc:sldMk cId="722456521" sldId="394"/>
        </pc:sldMkLst>
      </pc:sldChg>
      <pc:sldChg chg="addSp modSp mod modAnim">
        <pc:chgData name="Josh Hug" userId="e2159f7335c131c2" providerId="LiveId" clId="{7C0F284B-0DC6-F948-936A-F358678B9CDD}" dt="2024-11-22T01:08:13.990" v="8835" actId="14100"/>
        <pc:sldMkLst>
          <pc:docMk/>
          <pc:sldMk cId="156619085" sldId="395"/>
        </pc:sldMkLst>
        <pc:spChg chg="mod">
          <ac:chgData name="Josh Hug" userId="e2159f7335c131c2" providerId="LiveId" clId="{7C0F284B-0DC6-F948-936A-F358678B9CDD}" dt="2024-11-22T01:07:57.557" v="8832" actId="368"/>
          <ac:spMkLst>
            <pc:docMk/>
            <pc:sldMk cId="156619085" sldId="395"/>
            <ac:spMk id="3" creationId="{765DB6E1-5FB3-AEA2-066E-B5DC3F358F03}"/>
          </ac:spMkLst>
        </pc:spChg>
        <pc:spChg chg="add mod">
          <ac:chgData name="Josh Hug" userId="e2159f7335c131c2" providerId="LiveId" clId="{7C0F284B-0DC6-F948-936A-F358678B9CDD}" dt="2024-11-21T23:15:17.206" v="8059" actId="14100"/>
          <ac:spMkLst>
            <pc:docMk/>
            <pc:sldMk cId="156619085" sldId="395"/>
            <ac:spMk id="7" creationId="{1CC7C79B-3448-9B88-ED87-F10183CA6C25}"/>
          </ac:spMkLst>
        </pc:spChg>
        <pc:spChg chg="mod">
          <ac:chgData name="Josh Hug" userId="e2159f7335c131c2" providerId="LiveId" clId="{7C0F284B-0DC6-F948-936A-F358678B9CDD}" dt="2024-11-21T18:10:14.287" v="750" actId="20577"/>
          <ac:spMkLst>
            <pc:docMk/>
            <pc:sldMk cId="156619085" sldId="395"/>
            <ac:spMk id="14" creationId="{ABF5268D-4762-D1EF-A764-068E06F6CF5C}"/>
          </ac:spMkLst>
        </pc:spChg>
        <pc:picChg chg="add mod">
          <ac:chgData name="Josh Hug" userId="e2159f7335c131c2" providerId="LiveId" clId="{7C0F284B-0DC6-F948-936A-F358678B9CDD}" dt="2024-11-22T01:08:13.990" v="8835" actId="14100"/>
          <ac:picMkLst>
            <pc:docMk/>
            <pc:sldMk cId="156619085" sldId="395"/>
            <ac:picMk id="6" creationId="{A8EEF8B7-DE82-A690-526B-B0B62B10D51A}"/>
          </ac:picMkLst>
        </pc:picChg>
        <pc:picChg chg="add mod">
          <ac:chgData name="Josh Hug" userId="e2159f7335c131c2" providerId="LiveId" clId="{7C0F284B-0DC6-F948-936A-F358678B9CDD}" dt="2024-11-21T23:15:01.674" v="8014" actId="1076"/>
          <ac:picMkLst>
            <pc:docMk/>
            <pc:sldMk cId="156619085" sldId="395"/>
            <ac:picMk id="1026" creationId="{2C789883-98D7-92BE-D982-E9CC1C5FF09A}"/>
          </ac:picMkLst>
        </pc:picChg>
      </pc:sldChg>
      <pc:sldChg chg="modSp modAnim">
        <pc:chgData name="Josh Hug" userId="e2159f7335c131c2" providerId="LiveId" clId="{7C0F284B-0DC6-F948-936A-F358678B9CDD}" dt="2024-11-21T23:18:02.854" v="8116" actId="20577"/>
        <pc:sldMkLst>
          <pc:docMk/>
          <pc:sldMk cId="3464630248" sldId="397"/>
        </pc:sldMkLst>
        <pc:spChg chg="mod">
          <ac:chgData name="Josh Hug" userId="e2159f7335c131c2" providerId="LiveId" clId="{7C0F284B-0DC6-F948-936A-F358678B9CDD}" dt="2024-11-21T23:18:02.854" v="8116" actId="20577"/>
          <ac:spMkLst>
            <pc:docMk/>
            <pc:sldMk cId="3464630248" sldId="397"/>
            <ac:spMk id="3" creationId="{1865F4AD-C4CD-9F8A-A80D-099B81A1A064}"/>
          </ac:spMkLst>
        </pc:spChg>
      </pc:sldChg>
      <pc:sldChg chg="addSp delSp modSp mod modAnim">
        <pc:chgData name="Josh Hug" userId="e2159f7335c131c2" providerId="LiveId" clId="{7C0F284B-0DC6-F948-936A-F358678B9CDD}" dt="2024-11-22T01:37:06.547" v="8897" actId="20577"/>
        <pc:sldMkLst>
          <pc:docMk/>
          <pc:sldMk cId="4282099281" sldId="398"/>
        </pc:sldMkLst>
        <pc:spChg chg="add del">
          <ac:chgData name="Josh Hug" userId="e2159f7335c131c2" providerId="LiveId" clId="{7C0F284B-0DC6-F948-936A-F358678B9CDD}" dt="2024-11-21T23:29:30.183" v="8773" actId="22"/>
          <ac:spMkLst>
            <pc:docMk/>
            <pc:sldMk cId="4282099281" sldId="398"/>
            <ac:spMk id="5" creationId="{AF70D4F0-7878-3A60-C0A1-7E045E707D6D}"/>
          </ac:spMkLst>
        </pc:spChg>
        <pc:spChg chg="mod">
          <ac:chgData name="Josh Hug" userId="e2159f7335c131c2" providerId="LiveId" clId="{7C0F284B-0DC6-F948-936A-F358678B9CDD}" dt="2024-11-22T01:37:06.547" v="8897" actId="20577"/>
          <ac:spMkLst>
            <pc:docMk/>
            <pc:sldMk cId="4282099281" sldId="398"/>
            <ac:spMk id="12" creationId="{1F62F621-3568-BF76-123A-FF06EC3F6F60}"/>
          </ac:spMkLst>
        </pc:spChg>
        <pc:spChg chg="mod">
          <ac:chgData name="Josh Hug" userId="e2159f7335c131c2" providerId="LiveId" clId="{7C0F284B-0DC6-F948-936A-F358678B9CDD}" dt="2024-11-22T01:36:53.031" v="8895" actId="20577"/>
          <ac:spMkLst>
            <pc:docMk/>
            <pc:sldMk cId="4282099281" sldId="398"/>
            <ac:spMk id="16" creationId="{4BAB68B8-F70F-61E5-30D2-39B9ECF2DD66}"/>
          </ac:spMkLst>
        </pc:spChg>
        <pc:spChg chg="mod">
          <ac:chgData name="Josh Hug" userId="e2159f7335c131c2" providerId="LiveId" clId="{7C0F284B-0DC6-F948-936A-F358678B9CDD}" dt="2024-11-21T18:10:16.731" v="751" actId="20577"/>
          <ac:spMkLst>
            <pc:docMk/>
            <pc:sldMk cId="4282099281" sldId="398"/>
            <ac:spMk id="20" creationId="{FA883356-41E9-E7ED-FDF3-3089617DB516}"/>
          </ac:spMkLst>
        </pc:spChg>
        <pc:spChg chg="mod">
          <ac:chgData name="Josh Hug" userId="e2159f7335c131c2" providerId="LiveId" clId="{7C0F284B-0DC6-F948-936A-F358678B9CDD}" dt="2024-11-22T01:08:26.986" v="8843" actId="20577"/>
          <ac:spMkLst>
            <pc:docMk/>
            <pc:sldMk cId="4282099281" sldId="398"/>
            <ac:spMk id="25" creationId="{1A35FE26-89F3-5A75-9505-D2F31A8E0056}"/>
          </ac:spMkLst>
        </pc:spChg>
        <pc:picChg chg="add mod">
          <ac:chgData name="Josh Hug" userId="e2159f7335c131c2" providerId="LiveId" clId="{7C0F284B-0DC6-F948-936A-F358678B9CDD}" dt="2024-11-22T01:08:41.131" v="8847" actId="1076"/>
          <ac:picMkLst>
            <pc:docMk/>
            <pc:sldMk cId="4282099281" sldId="398"/>
            <ac:picMk id="4" creationId="{0C95F5A9-119E-DB11-95B0-6964DFFA4C5C}"/>
          </ac:picMkLst>
        </pc:picChg>
      </pc:sldChg>
      <pc:sldChg chg="del">
        <pc:chgData name="Josh Hug" userId="e2159f7335c131c2" providerId="LiveId" clId="{7C0F284B-0DC6-F948-936A-F358678B9CDD}" dt="2024-11-21T22:58:44.834" v="7393" actId="2696"/>
        <pc:sldMkLst>
          <pc:docMk/>
          <pc:sldMk cId="2277889313" sldId="399"/>
        </pc:sldMkLst>
      </pc:sldChg>
      <pc:sldChg chg="addSp modSp mod">
        <pc:chgData name="Josh Hug" userId="e2159f7335c131c2" providerId="LiveId" clId="{7C0F284B-0DC6-F948-936A-F358678B9CDD}" dt="2024-11-21T23:26:16.631" v="8445"/>
        <pc:sldMkLst>
          <pc:docMk/>
          <pc:sldMk cId="4017962455" sldId="401"/>
        </pc:sldMkLst>
        <pc:spChg chg="mod">
          <ac:chgData name="Josh Hug" userId="e2159f7335c131c2" providerId="LiveId" clId="{7C0F284B-0DC6-F948-936A-F358678B9CDD}" dt="2024-11-21T23:26:12.700" v="8444" actId="20577"/>
          <ac:spMkLst>
            <pc:docMk/>
            <pc:sldMk cId="4017962455" sldId="401"/>
            <ac:spMk id="3" creationId="{10C07E38-A474-A911-7A67-E914781763B7}"/>
          </ac:spMkLst>
        </pc:spChg>
        <pc:spChg chg="add mod">
          <ac:chgData name="Josh Hug" userId="e2159f7335c131c2" providerId="LiveId" clId="{7C0F284B-0DC6-F948-936A-F358678B9CDD}" dt="2024-11-21T23:26:16.631" v="8445"/>
          <ac:spMkLst>
            <pc:docMk/>
            <pc:sldMk cId="4017962455" sldId="401"/>
            <ac:spMk id="4" creationId="{9C723D52-65F9-8656-B40E-F97E841412B3}"/>
          </ac:spMkLst>
        </pc:spChg>
        <pc:spChg chg="add mod">
          <ac:chgData name="Josh Hug" userId="e2159f7335c131c2" providerId="LiveId" clId="{7C0F284B-0DC6-F948-936A-F358678B9CDD}" dt="2024-11-21T23:26:16.631" v="8445"/>
          <ac:spMkLst>
            <pc:docMk/>
            <pc:sldMk cId="4017962455" sldId="401"/>
            <ac:spMk id="5" creationId="{19396A9D-3E99-11FA-D93E-7D82AD337FD7}"/>
          </ac:spMkLst>
        </pc:spChg>
      </pc:sldChg>
      <pc:sldChg chg="addSp delSp modSp add mod modAnim">
        <pc:chgData name="Josh Hug" userId="e2159f7335c131c2" providerId="LiveId" clId="{7C0F284B-0DC6-F948-936A-F358678B9CDD}" dt="2024-11-21T23:22:38.189" v="8385" actId="1035"/>
        <pc:sldMkLst>
          <pc:docMk/>
          <pc:sldMk cId="1324259276" sldId="402"/>
        </pc:sldMkLst>
        <pc:spChg chg="mod">
          <ac:chgData name="Josh Hug" userId="e2159f7335c131c2" providerId="LiveId" clId="{7C0F284B-0DC6-F948-936A-F358678B9CDD}" dt="2024-11-21T23:21:56.822" v="8355" actId="255"/>
          <ac:spMkLst>
            <pc:docMk/>
            <pc:sldMk cId="1324259276" sldId="402"/>
            <ac:spMk id="3" creationId="{5C4964DA-EF1E-8B0D-F7B9-691B47F5649C}"/>
          </ac:spMkLst>
        </pc:spChg>
        <pc:spChg chg="mod">
          <ac:chgData name="Josh Hug" userId="e2159f7335c131c2" providerId="LiveId" clId="{7C0F284B-0DC6-F948-936A-F358678B9CDD}" dt="2024-11-21T23:22:33.014" v="8376" actId="1036"/>
          <ac:spMkLst>
            <pc:docMk/>
            <pc:sldMk cId="1324259276" sldId="402"/>
            <ac:spMk id="4" creationId="{F10EAEEC-E77D-A73C-3B29-65CFA7CE89B8}"/>
          </ac:spMkLst>
        </pc:spChg>
        <pc:spChg chg="mod">
          <ac:chgData name="Josh Hug" userId="e2159f7335c131c2" providerId="LiveId" clId="{7C0F284B-0DC6-F948-936A-F358678B9CDD}" dt="2024-11-21T23:22:33.014" v="8376" actId="1036"/>
          <ac:spMkLst>
            <pc:docMk/>
            <pc:sldMk cId="1324259276" sldId="402"/>
            <ac:spMk id="5" creationId="{C3D18F8E-890C-6EC5-02D8-299D985149CE}"/>
          </ac:spMkLst>
        </pc:spChg>
        <pc:spChg chg="mod">
          <ac:chgData name="Josh Hug" userId="e2159f7335c131c2" providerId="LiveId" clId="{7C0F284B-0DC6-F948-936A-F358678B9CDD}" dt="2024-11-21T23:22:33.014" v="8376" actId="1036"/>
          <ac:spMkLst>
            <pc:docMk/>
            <pc:sldMk cId="1324259276" sldId="402"/>
            <ac:spMk id="6" creationId="{941EBF53-10C3-1261-BB06-43846045F3E3}"/>
          </ac:spMkLst>
        </pc:spChg>
        <pc:spChg chg="mod">
          <ac:chgData name="Josh Hug" userId="e2159f7335c131c2" providerId="LiveId" clId="{7C0F284B-0DC6-F948-936A-F358678B9CDD}" dt="2024-11-21T23:22:33.014" v="8376" actId="1036"/>
          <ac:spMkLst>
            <pc:docMk/>
            <pc:sldMk cId="1324259276" sldId="402"/>
            <ac:spMk id="7" creationId="{3EC623D8-25F6-67DA-690D-BE9C8E0F793A}"/>
          </ac:spMkLst>
        </pc:spChg>
        <pc:spChg chg="mod">
          <ac:chgData name="Josh Hug" userId="e2159f7335c131c2" providerId="LiveId" clId="{7C0F284B-0DC6-F948-936A-F358678B9CDD}" dt="2024-11-21T23:21:45.021" v="8352" actId="1076"/>
          <ac:spMkLst>
            <pc:docMk/>
            <pc:sldMk cId="1324259276" sldId="402"/>
            <ac:spMk id="8" creationId="{F3361508-79DE-102B-B6F7-444C697A61F2}"/>
          </ac:spMkLst>
        </pc:spChg>
        <pc:spChg chg="add mod">
          <ac:chgData name="Josh Hug" userId="e2159f7335c131c2" providerId="LiveId" clId="{7C0F284B-0DC6-F948-936A-F358678B9CDD}" dt="2024-11-21T23:21:36.513" v="8351"/>
          <ac:spMkLst>
            <pc:docMk/>
            <pc:sldMk cId="1324259276" sldId="402"/>
            <ac:spMk id="9" creationId="{36A15191-7C78-216B-B59A-369887F837C9}"/>
          </ac:spMkLst>
        </pc:spChg>
        <pc:spChg chg="mod">
          <ac:chgData name="Josh Hug" userId="e2159f7335c131c2" providerId="LiveId" clId="{7C0F284B-0DC6-F948-936A-F358678B9CDD}" dt="2024-11-21T23:22:38.189" v="8385" actId="1035"/>
          <ac:spMkLst>
            <pc:docMk/>
            <pc:sldMk cId="1324259276" sldId="402"/>
            <ac:spMk id="10" creationId="{4327A978-3D29-03D5-05BE-ADB44E689EC1}"/>
          </ac:spMkLst>
        </pc:spChg>
        <pc:spChg chg="add mod">
          <ac:chgData name="Josh Hug" userId="e2159f7335c131c2" providerId="LiveId" clId="{7C0F284B-0DC6-F948-936A-F358678B9CDD}" dt="2024-11-21T23:21:36.513" v="8351"/>
          <ac:spMkLst>
            <pc:docMk/>
            <pc:sldMk cId="1324259276" sldId="402"/>
            <ac:spMk id="11" creationId="{7ADC38F2-1E27-9C6F-979D-50A21E97758C}"/>
          </ac:spMkLst>
        </pc:spChg>
        <pc:spChg chg="add mod">
          <ac:chgData name="Josh Hug" userId="e2159f7335c131c2" providerId="LiveId" clId="{7C0F284B-0DC6-F948-936A-F358678B9CDD}" dt="2024-11-21T23:21:45.625" v="8353"/>
          <ac:spMkLst>
            <pc:docMk/>
            <pc:sldMk cId="1324259276" sldId="402"/>
            <ac:spMk id="12" creationId="{B55B434D-CCE0-9B33-5482-5D4C829C927B}"/>
          </ac:spMkLst>
        </pc:spChg>
        <pc:spChg chg="add mod">
          <ac:chgData name="Josh Hug" userId="e2159f7335c131c2" providerId="LiveId" clId="{7C0F284B-0DC6-F948-936A-F358678B9CDD}" dt="2024-11-21T23:21:45.625" v="8353"/>
          <ac:spMkLst>
            <pc:docMk/>
            <pc:sldMk cId="1324259276" sldId="402"/>
            <ac:spMk id="13" creationId="{D0A3E012-D2C8-3C8F-B58B-C57F8326C52F}"/>
          </ac:spMkLst>
        </pc:spChg>
        <pc:spChg chg="mod">
          <ac:chgData name="Josh Hug" userId="e2159f7335c131c2" providerId="LiveId" clId="{7C0F284B-0DC6-F948-936A-F358678B9CDD}" dt="2024-11-21T23:21:45.021" v="8352" actId="1076"/>
          <ac:spMkLst>
            <pc:docMk/>
            <pc:sldMk cId="1324259276" sldId="402"/>
            <ac:spMk id="14" creationId="{0C41AA29-5CDD-2245-8952-64A71A7EE967}"/>
          </ac:spMkLst>
        </pc:spChg>
        <pc:spChg chg="mod">
          <ac:chgData name="Josh Hug" userId="e2159f7335c131c2" providerId="LiveId" clId="{7C0F284B-0DC6-F948-936A-F358678B9CDD}" dt="2024-11-21T23:21:45.021" v="8352" actId="1076"/>
          <ac:spMkLst>
            <pc:docMk/>
            <pc:sldMk cId="1324259276" sldId="402"/>
            <ac:spMk id="15" creationId="{B178C8D5-6A98-C11C-91EB-1F97EEE234CD}"/>
          </ac:spMkLst>
        </pc:spChg>
        <pc:spChg chg="add mod">
          <ac:chgData name="Josh Hug" userId="e2159f7335c131c2" providerId="LiveId" clId="{7C0F284B-0DC6-F948-936A-F358678B9CDD}" dt="2024-11-21T23:22:12.847" v="8360" actId="20577"/>
          <ac:spMkLst>
            <pc:docMk/>
            <pc:sldMk cId="1324259276" sldId="402"/>
            <ac:spMk id="16" creationId="{C67F8E66-C597-8F05-FCF7-702F4DA5340E}"/>
          </ac:spMkLst>
        </pc:spChg>
        <pc:spChg chg="add del mod">
          <ac:chgData name="Josh Hug" userId="e2159f7335c131c2" providerId="LiveId" clId="{7C0F284B-0DC6-F948-936A-F358678B9CDD}" dt="2024-11-21T23:22:18.342" v="8362" actId="478"/>
          <ac:spMkLst>
            <pc:docMk/>
            <pc:sldMk cId="1324259276" sldId="402"/>
            <ac:spMk id="17" creationId="{17EEA38C-012B-4852-63F3-CEB4BFA9BE60}"/>
          </ac:spMkLst>
        </pc:spChg>
      </pc:sldChg>
      <pc:sldChg chg="addSp delSp modSp del mod modAnim">
        <pc:chgData name="Josh Hug" userId="e2159f7335c131c2" providerId="LiveId" clId="{7C0F284B-0DC6-F948-936A-F358678B9CDD}" dt="2024-11-21T23:20:38.551" v="8168" actId="2696"/>
        <pc:sldMkLst>
          <pc:docMk/>
          <pc:sldMk cId="3491954981" sldId="402"/>
        </pc:sldMkLst>
        <pc:spChg chg="mod">
          <ac:chgData name="Josh Hug" userId="e2159f7335c131c2" providerId="LiveId" clId="{7C0F284B-0DC6-F948-936A-F358678B9CDD}" dt="2024-11-21T23:20:12.269" v="8167" actId="20577"/>
          <ac:spMkLst>
            <pc:docMk/>
            <pc:sldMk cId="3491954981" sldId="402"/>
            <ac:spMk id="2" creationId="{02DF6F37-E20B-F41C-B85F-60362627EB94}"/>
          </ac:spMkLst>
        </pc:spChg>
        <pc:spChg chg="add del mod">
          <ac:chgData name="Josh Hug" userId="e2159f7335c131c2" providerId="LiveId" clId="{7C0F284B-0DC6-F948-936A-F358678B9CDD}" dt="2024-11-21T23:07:36.578" v="7973"/>
          <ac:spMkLst>
            <pc:docMk/>
            <pc:sldMk cId="3491954981" sldId="402"/>
            <ac:spMk id="9" creationId="{2706C5F0-1896-C5CB-F301-0C5B92E76F41}"/>
          </ac:spMkLst>
        </pc:spChg>
        <pc:spChg chg="mod">
          <ac:chgData name="Josh Hug" userId="e2159f7335c131c2" providerId="LiveId" clId="{7C0F284B-0DC6-F948-936A-F358678B9CDD}" dt="2024-11-21T23:07:35.541" v="7971" actId="1036"/>
          <ac:spMkLst>
            <pc:docMk/>
            <pc:sldMk cId="3491954981" sldId="402"/>
            <ac:spMk id="14" creationId="{0C41AA29-5CDD-2245-8952-64A71A7EE967}"/>
          </ac:spMkLst>
        </pc:spChg>
      </pc:sldChg>
      <pc:sldChg chg="addSp modSp mod modAnim">
        <pc:chgData name="Josh Hug" userId="e2159f7335c131c2" providerId="LiveId" clId="{7C0F284B-0DC6-F948-936A-F358678B9CDD}" dt="2024-11-22T02:33:08.669" v="9083" actId="20577"/>
        <pc:sldMkLst>
          <pc:docMk/>
          <pc:sldMk cId="3579424799" sldId="404"/>
        </pc:sldMkLst>
        <pc:spChg chg="add mod">
          <ac:chgData name="Josh Hug" userId="e2159f7335c131c2" providerId="LiveId" clId="{7C0F284B-0DC6-F948-936A-F358678B9CDD}" dt="2024-11-21T23:07:53.768" v="7992" actId="1036"/>
          <ac:spMkLst>
            <pc:docMk/>
            <pc:sldMk cId="3579424799" sldId="404"/>
            <ac:spMk id="4" creationId="{D50C5F90-978F-7266-DFB7-74474DA093DD}"/>
          </ac:spMkLst>
        </pc:spChg>
        <pc:spChg chg="mod">
          <ac:chgData name="Josh Hug" userId="e2159f7335c131c2" providerId="LiveId" clId="{7C0F284B-0DC6-F948-936A-F358678B9CDD}" dt="2024-11-22T02:33:07.148" v="9081" actId="20577"/>
          <ac:spMkLst>
            <pc:docMk/>
            <pc:sldMk cId="3579424799" sldId="404"/>
            <ac:spMk id="8" creationId="{D6B7ADBC-96D6-8BEC-292C-0F290416BA1A}"/>
          </ac:spMkLst>
        </pc:spChg>
        <pc:spChg chg="mod">
          <ac:chgData name="Josh Hug" userId="e2159f7335c131c2" providerId="LiveId" clId="{7C0F284B-0DC6-F948-936A-F358678B9CDD}" dt="2024-11-22T02:33:08.669" v="9083" actId="20577"/>
          <ac:spMkLst>
            <pc:docMk/>
            <pc:sldMk cId="3579424799" sldId="404"/>
            <ac:spMk id="11" creationId="{82CE7BDA-F8DD-CDC0-3A3E-98461B0874A4}"/>
          </ac:spMkLst>
        </pc:spChg>
      </pc:sldChg>
      <pc:sldChg chg="modAnim">
        <pc:chgData name="Josh Hug" userId="e2159f7335c131c2" providerId="LiveId" clId="{7C0F284B-0DC6-F948-936A-F358678B9CDD}" dt="2024-11-21T23:08:17.703" v="7999"/>
        <pc:sldMkLst>
          <pc:docMk/>
          <pc:sldMk cId="429596889" sldId="405"/>
        </pc:sldMkLst>
      </pc:sldChg>
      <pc:sldChg chg="modSp mod modAnim">
        <pc:chgData name="Josh Hug" userId="e2159f7335c131c2" providerId="LiveId" clId="{7C0F284B-0DC6-F948-936A-F358678B9CDD}" dt="2024-11-21T23:28:37.748" v="8698" actId="20577"/>
        <pc:sldMkLst>
          <pc:docMk/>
          <pc:sldMk cId="297455192" sldId="406"/>
        </pc:sldMkLst>
        <pc:spChg chg="mod">
          <ac:chgData name="Josh Hug" userId="e2159f7335c131c2" providerId="LiveId" clId="{7C0F284B-0DC6-F948-936A-F358678B9CDD}" dt="2024-11-21T23:28:37.748" v="8698" actId="20577"/>
          <ac:spMkLst>
            <pc:docMk/>
            <pc:sldMk cId="297455192" sldId="406"/>
            <ac:spMk id="3" creationId="{CD067CC9-AF64-2A55-548D-2A912C383EF6}"/>
          </ac:spMkLst>
        </pc:spChg>
      </pc:sldChg>
      <pc:sldChg chg="modSp modAnim">
        <pc:chgData name="Josh Hug" userId="e2159f7335c131c2" providerId="LiveId" clId="{7C0F284B-0DC6-F948-936A-F358678B9CDD}" dt="2024-11-21T23:29:08.707" v="8771" actId="20577"/>
        <pc:sldMkLst>
          <pc:docMk/>
          <pc:sldMk cId="2882756370" sldId="408"/>
        </pc:sldMkLst>
        <pc:spChg chg="mod">
          <ac:chgData name="Josh Hug" userId="e2159f7335c131c2" providerId="LiveId" clId="{7C0F284B-0DC6-F948-936A-F358678B9CDD}" dt="2024-11-21T23:29:08.707" v="8771" actId="20577"/>
          <ac:spMkLst>
            <pc:docMk/>
            <pc:sldMk cId="2882756370" sldId="408"/>
            <ac:spMk id="3" creationId="{231ED2E9-819B-2808-E207-5E747530543A}"/>
          </ac:spMkLst>
        </pc:spChg>
        <pc:picChg chg="mod">
          <ac:chgData name="Josh Hug" userId="e2159f7335c131c2" providerId="LiveId" clId="{7C0F284B-0DC6-F948-936A-F358678B9CDD}" dt="2024-11-21T23:28:58.461" v="8702" actId="1076"/>
          <ac:picMkLst>
            <pc:docMk/>
            <pc:sldMk cId="2882756370" sldId="408"/>
            <ac:picMk id="4" creationId="{17DDC92F-DA9F-DDC7-0C23-C44B6DB16BCF}"/>
          </ac:picMkLst>
        </pc:picChg>
        <pc:picChg chg="mod">
          <ac:chgData name="Josh Hug" userId="e2159f7335c131c2" providerId="LiveId" clId="{7C0F284B-0DC6-F948-936A-F358678B9CDD}" dt="2024-11-21T23:28:54.315" v="8701" actId="1076"/>
          <ac:picMkLst>
            <pc:docMk/>
            <pc:sldMk cId="2882756370" sldId="408"/>
            <ac:picMk id="5" creationId="{2EEF1984-9B2E-E5C5-DABE-01B07B418DBB}"/>
          </ac:picMkLst>
        </pc:picChg>
      </pc:sldChg>
      <pc:sldChg chg="modSp modAnim">
        <pc:chgData name="Josh Hug" userId="e2159f7335c131c2" providerId="LiveId" clId="{7C0F284B-0DC6-F948-936A-F358678B9CDD}" dt="2024-11-21T23:16:20.650" v="8079"/>
        <pc:sldMkLst>
          <pc:docMk/>
          <pc:sldMk cId="1563354711" sldId="410"/>
        </pc:sldMkLst>
        <pc:spChg chg="mod">
          <ac:chgData name="Josh Hug" userId="e2159f7335c131c2" providerId="LiveId" clId="{7C0F284B-0DC6-F948-936A-F358678B9CDD}" dt="2024-11-21T23:16:12.288" v="8077" actId="20577"/>
          <ac:spMkLst>
            <pc:docMk/>
            <pc:sldMk cId="1563354711" sldId="410"/>
            <ac:spMk id="3" creationId="{95F64D5C-CEEC-3BA3-B371-5FA53FEA7F92}"/>
          </ac:spMkLst>
        </pc:spChg>
        <pc:picChg chg="mod">
          <ac:chgData name="Josh Hug" userId="e2159f7335c131c2" providerId="LiveId" clId="{7C0F284B-0DC6-F948-936A-F358678B9CDD}" dt="2024-11-21T23:15:58.988" v="8063" actId="1035"/>
          <ac:picMkLst>
            <pc:docMk/>
            <pc:sldMk cId="1563354711" sldId="410"/>
            <ac:picMk id="7" creationId="{74E5B4FF-5377-B24C-E2A1-0395AD7D5BDD}"/>
          </ac:picMkLst>
        </pc:picChg>
      </pc:sldChg>
      <pc:sldChg chg="modSp mod">
        <pc:chgData name="Josh Hug" userId="e2159f7335c131c2" providerId="LiveId" clId="{7C0F284B-0DC6-F948-936A-F358678B9CDD}" dt="2024-11-21T23:16:49.315" v="8106" actId="20577"/>
        <pc:sldMkLst>
          <pc:docMk/>
          <pc:sldMk cId="3798057958" sldId="411"/>
        </pc:sldMkLst>
        <pc:spChg chg="mod">
          <ac:chgData name="Josh Hug" userId="e2159f7335c131c2" providerId="LiveId" clId="{7C0F284B-0DC6-F948-936A-F358678B9CDD}" dt="2024-11-21T23:16:49.315" v="8106" actId="20577"/>
          <ac:spMkLst>
            <pc:docMk/>
            <pc:sldMk cId="3798057958" sldId="411"/>
            <ac:spMk id="2" creationId="{6C6658B3-5E42-82B4-497A-3B7AB5A5A705}"/>
          </ac:spMkLst>
        </pc:spChg>
      </pc:sldChg>
      <pc:sldChg chg="addSp modSp mod modAnim">
        <pc:chgData name="Josh Hug" userId="e2159f7335c131c2" providerId="LiveId" clId="{7C0F284B-0DC6-F948-936A-F358678B9CDD}" dt="2024-11-21T20:04:39.525" v="4176" actId="20577"/>
        <pc:sldMkLst>
          <pc:docMk/>
          <pc:sldMk cId="2296911826" sldId="416"/>
        </pc:sldMkLst>
        <pc:spChg chg="mod">
          <ac:chgData name="Josh Hug" userId="e2159f7335c131c2" providerId="LiveId" clId="{7C0F284B-0DC6-F948-936A-F358678B9CDD}" dt="2024-11-21T20:02:38.645" v="3895" actId="20577"/>
          <ac:spMkLst>
            <pc:docMk/>
            <pc:sldMk cId="2296911826" sldId="416"/>
            <ac:spMk id="2" creationId="{702DCADF-B33B-82B2-748F-160A90AB896C}"/>
          </ac:spMkLst>
        </pc:spChg>
        <pc:spChg chg="mod">
          <ac:chgData name="Josh Hug" userId="e2159f7335c131c2" providerId="LiveId" clId="{7C0F284B-0DC6-F948-936A-F358678B9CDD}" dt="2024-11-21T20:04:39.525" v="4176" actId="20577"/>
          <ac:spMkLst>
            <pc:docMk/>
            <pc:sldMk cId="2296911826" sldId="416"/>
            <ac:spMk id="3" creationId="{A334FFC8-3893-04EF-CF3C-AA14988A78DF}"/>
          </ac:spMkLst>
        </pc:spChg>
        <pc:picChg chg="add mod">
          <ac:chgData name="Josh Hug" userId="e2159f7335c131c2" providerId="LiveId" clId="{7C0F284B-0DC6-F948-936A-F358678B9CDD}" dt="2024-11-21T20:04:01.031" v="4074"/>
          <ac:picMkLst>
            <pc:docMk/>
            <pc:sldMk cId="2296911826" sldId="416"/>
            <ac:picMk id="4" creationId="{D6701816-7B93-FA17-911F-062B00A57463}"/>
          </ac:picMkLst>
        </pc:picChg>
      </pc:sldChg>
      <pc:sldChg chg="del">
        <pc:chgData name="Josh Hug" userId="e2159f7335c131c2" providerId="LiveId" clId="{7C0F284B-0DC6-F948-936A-F358678B9CDD}" dt="2024-11-21T20:02:08.358" v="3745" actId="2696"/>
        <pc:sldMkLst>
          <pc:docMk/>
          <pc:sldMk cId="3859476608" sldId="417"/>
        </pc:sldMkLst>
      </pc:sldChg>
      <pc:sldChg chg="modSp mod">
        <pc:chgData name="Josh Hug" userId="e2159f7335c131c2" providerId="LiveId" clId="{7C0F284B-0DC6-F948-936A-F358678B9CDD}" dt="2024-11-21T22:39:25.432" v="6304" actId="20577"/>
        <pc:sldMkLst>
          <pc:docMk/>
          <pc:sldMk cId="3276017448" sldId="419"/>
        </pc:sldMkLst>
        <pc:spChg chg="mod">
          <ac:chgData name="Josh Hug" userId="e2159f7335c131c2" providerId="LiveId" clId="{7C0F284B-0DC6-F948-936A-F358678B9CDD}" dt="2024-11-21T20:01:30.109" v="3612" actId="20577"/>
          <ac:spMkLst>
            <pc:docMk/>
            <pc:sldMk cId="3276017448" sldId="419"/>
            <ac:spMk id="2" creationId="{63C7816A-E320-4439-6A52-A32FD467FB7F}"/>
          </ac:spMkLst>
        </pc:spChg>
        <pc:spChg chg="mod">
          <ac:chgData name="Josh Hug" userId="e2159f7335c131c2" providerId="LiveId" clId="{7C0F284B-0DC6-F948-936A-F358678B9CDD}" dt="2024-11-21T22:39:25.432" v="6304" actId="20577"/>
          <ac:spMkLst>
            <pc:docMk/>
            <pc:sldMk cId="3276017448" sldId="419"/>
            <ac:spMk id="3" creationId="{78AF47D0-6B15-273C-6C49-72272C86FE5F}"/>
          </ac:spMkLst>
        </pc:spChg>
      </pc:sldChg>
      <pc:sldChg chg="addSp delSp modSp mod">
        <pc:chgData name="Josh Hug" userId="e2159f7335c131c2" providerId="LiveId" clId="{7C0F284B-0DC6-F948-936A-F358678B9CDD}" dt="2024-11-22T01:09:19.030" v="8868" actId="1076"/>
        <pc:sldMkLst>
          <pc:docMk/>
          <pc:sldMk cId="3508187064" sldId="420"/>
        </pc:sldMkLst>
        <pc:spChg chg="mod">
          <ac:chgData name="Josh Hug" userId="e2159f7335c131c2" providerId="LiveId" clId="{7C0F284B-0DC6-F948-936A-F358678B9CDD}" dt="2024-11-22T01:09:16.491" v="8864" actId="1076"/>
          <ac:spMkLst>
            <pc:docMk/>
            <pc:sldMk cId="3508187064" sldId="420"/>
            <ac:spMk id="3" creationId="{B51E6940-1A45-B5CA-8B17-DC4CFC913E38}"/>
          </ac:spMkLst>
        </pc:spChg>
        <pc:spChg chg="add del">
          <ac:chgData name="Josh Hug" userId="e2159f7335c131c2" providerId="LiveId" clId="{7C0F284B-0DC6-F948-936A-F358678B9CDD}" dt="2024-11-22T01:09:11.180" v="8863" actId="22"/>
          <ac:spMkLst>
            <pc:docMk/>
            <pc:sldMk cId="3508187064" sldId="420"/>
            <ac:spMk id="5" creationId="{EAE466AD-6C49-AC08-ED48-5488ACF2B0D0}"/>
          </ac:spMkLst>
        </pc:spChg>
        <pc:picChg chg="add mod">
          <ac:chgData name="Josh Hug" userId="e2159f7335c131c2" providerId="LiveId" clId="{7C0F284B-0DC6-F948-936A-F358678B9CDD}" dt="2024-11-22T01:09:19.030" v="8868" actId="1076"/>
          <ac:picMkLst>
            <pc:docMk/>
            <pc:sldMk cId="3508187064" sldId="420"/>
            <ac:picMk id="6" creationId="{EA5109E5-0C25-ECFB-6682-E40AAF59E3CB}"/>
          </ac:picMkLst>
        </pc:picChg>
      </pc:sldChg>
      <pc:sldChg chg="modSp add mod">
        <pc:chgData name="Josh Hug" userId="e2159f7335c131c2" providerId="LiveId" clId="{7C0F284B-0DC6-F948-936A-F358678B9CDD}" dt="2024-11-21T22:59:53.686" v="7492" actId="20577"/>
        <pc:sldMkLst>
          <pc:docMk/>
          <pc:sldMk cId="331118459" sldId="422"/>
        </pc:sldMkLst>
        <pc:spChg chg="mod">
          <ac:chgData name="Josh Hug" userId="e2159f7335c131c2" providerId="LiveId" clId="{7C0F284B-0DC6-F948-936A-F358678B9CDD}" dt="2024-11-21T22:59:41.744" v="7441" actId="20577"/>
          <ac:spMkLst>
            <pc:docMk/>
            <pc:sldMk cId="331118459" sldId="422"/>
            <ac:spMk id="2" creationId="{C130838E-0047-3AA8-BDF9-DC754F4ED207}"/>
          </ac:spMkLst>
        </pc:spChg>
        <pc:spChg chg="mod">
          <ac:chgData name="Josh Hug" userId="e2159f7335c131c2" providerId="LiveId" clId="{7C0F284B-0DC6-F948-936A-F358678B9CDD}" dt="2024-11-21T22:59:53.686" v="7492" actId="20577"/>
          <ac:spMkLst>
            <pc:docMk/>
            <pc:sldMk cId="331118459" sldId="422"/>
            <ac:spMk id="3" creationId="{B0E94A2D-D75A-4B51-3AAC-4F0320DDACAF}"/>
          </ac:spMkLst>
        </pc:spChg>
      </pc:sldChg>
      <pc:sldChg chg="modSp del mod">
        <pc:chgData name="Josh Hug" userId="e2159f7335c131c2" providerId="LiveId" clId="{7C0F284B-0DC6-F948-936A-F358678B9CDD}" dt="2024-11-21T18:07:22.775" v="408" actId="2696"/>
        <pc:sldMkLst>
          <pc:docMk/>
          <pc:sldMk cId="4110931090" sldId="422"/>
        </pc:sldMkLst>
        <pc:spChg chg="mod">
          <ac:chgData name="Josh Hug" userId="e2159f7335c131c2" providerId="LiveId" clId="{7C0F284B-0DC6-F948-936A-F358678B9CDD}" dt="2024-11-21T18:05:10.437" v="320" actId="14100"/>
          <ac:spMkLst>
            <pc:docMk/>
            <pc:sldMk cId="4110931090" sldId="422"/>
            <ac:spMk id="3" creationId="{B0E94A2D-D75A-4B51-3AAC-4F0320DDACAF}"/>
          </ac:spMkLst>
        </pc:spChg>
      </pc:sldChg>
      <pc:sldChg chg="addSp modSp add del mod">
        <pc:chgData name="Josh Hug" userId="e2159f7335c131c2" providerId="LiveId" clId="{7C0F284B-0DC6-F948-936A-F358678B9CDD}" dt="2024-11-21T18:07:22.775" v="408" actId="2696"/>
        <pc:sldMkLst>
          <pc:docMk/>
          <pc:sldMk cId="114977615" sldId="423"/>
        </pc:sldMkLst>
        <pc:spChg chg="mod">
          <ac:chgData name="Josh Hug" userId="e2159f7335c131c2" providerId="LiveId" clId="{7C0F284B-0DC6-F948-936A-F358678B9CDD}" dt="2024-11-21T18:04:58.966" v="318" actId="1076"/>
          <ac:spMkLst>
            <pc:docMk/>
            <pc:sldMk cId="114977615" sldId="423"/>
            <ac:spMk id="2" creationId="{BE2B80C2-4D1B-00C5-7AE1-970E9C57BA01}"/>
          </ac:spMkLst>
        </pc:spChg>
        <pc:spChg chg="mod">
          <ac:chgData name="Josh Hug" userId="e2159f7335c131c2" providerId="LiveId" clId="{7C0F284B-0DC6-F948-936A-F358678B9CDD}" dt="2024-11-21T18:05:43.025" v="382" actId="20577"/>
          <ac:spMkLst>
            <pc:docMk/>
            <pc:sldMk cId="114977615" sldId="423"/>
            <ac:spMk id="3" creationId="{DEC53125-6455-D098-B370-B0F655E4A8B4}"/>
          </ac:spMkLst>
        </pc:spChg>
        <pc:graphicFrameChg chg="add mod modGraphic">
          <ac:chgData name="Josh Hug" userId="e2159f7335c131c2" providerId="LiveId" clId="{7C0F284B-0DC6-F948-936A-F358678B9CDD}" dt="2024-11-21T18:05:33.004" v="357"/>
          <ac:graphicFrameMkLst>
            <pc:docMk/>
            <pc:sldMk cId="114977615" sldId="423"/>
            <ac:graphicFrameMk id="4" creationId="{705B9534-15A3-3507-173A-62A66F1B884D}"/>
          </ac:graphicFrameMkLst>
        </pc:graphicFrameChg>
      </pc:sldChg>
      <pc:sldChg chg="modSp add mod">
        <pc:chgData name="Josh Hug" userId="e2159f7335c131c2" providerId="LiveId" clId="{7C0F284B-0DC6-F948-936A-F358678B9CDD}" dt="2024-11-22T01:15:26.564" v="8894" actId="14100"/>
        <pc:sldMkLst>
          <pc:docMk/>
          <pc:sldMk cId="1501200347" sldId="423"/>
        </pc:sldMkLst>
        <pc:spChg chg="mod">
          <ac:chgData name="Josh Hug" userId="e2159f7335c131c2" providerId="LiveId" clId="{7C0F284B-0DC6-F948-936A-F358678B9CDD}" dt="2024-11-21T22:59:45.579" v="7442"/>
          <ac:spMkLst>
            <pc:docMk/>
            <pc:sldMk cId="1501200347" sldId="423"/>
            <ac:spMk id="2" creationId="{BE2B80C2-4D1B-00C5-7AE1-970E9C57BA01}"/>
          </ac:spMkLst>
        </pc:spChg>
        <pc:spChg chg="mod">
          <ac:chgData name="Josh Hug" userId="e2159f7335c131c2" providerId="LiveId" clId="{7C0F284B-0DC6-F948-936A-F358678B9CDD}" dt="2024-11-21T22:59:59.144" v="7493"/>
          <ac:spMkLst>
            <pc:docMk/>
            <pc:sldMk cId="1501200347" sldId="423"/>
            <ac:spMk id="3" creationId="{DEC53125-6455-D098-B370-B0F655E4A8B4}"/>
          </ac:spMkLst>
        </pc:spChg>
        <pc:graphicFrameChg chg="mod modGraphic">
          <ac:chgData name="Josh Hug" userId="e2159f7335c131c2" providerId="LiveId" clId="{7C0F284B-0DC6-F948-936A-F358678B9CDD}" dt="2024-11-22T01:15:26.564" v="8894" actId="14100"/>
          <ac:graphicFrameMkLst>
            <pc:docMk/>
            <pc:sldMk cId="1501200347" sldId="423"/>
            <ac:graphicFrameMk id="4" creationId="{705B9534-15A3-3507-173A-62A66F1B884D}"/>
          </ac:graphicFrameMkLst>
        </pc:graphicFrameChg>
      </pc:sldChg>
      <pc:sldChg chg="addSp modSp add mod">
        <pc:chgData name="Josh Hug" userId="e2159f7335c131c2" providerId="LiveId" clId="{7C0F284B-0DC6-F948-936A-F358678B9CDD}" dt="2024-11-21T23:03:33.404" v="7851" actId="20577"/>
        <pc:sldMkLst>
          <pc:docMk/>
          <pc:sldMk cId="305179140" sldId="424"/>
        </pc:sldMkLst>
        <pc:spChg chg="mod">
          <ac:chgData name="Josh Hug" userId="e2159f7335c131c2" providerId="LiveId" clId="{7C0F284B-0DC6-F948-936A-F358678B9CDD}" dt="2024-11-21T23:02:31.588" v="7737" actId="20577"/>
          <ac:spMkLst>
            <pc:docMk/>
            <pc:sldMk cId="305179140" sldId="424"/>
            <ac:spMk id="2" creationId="{57038D20-69DF-72B5-FB34-EC0B20001AED}"/>
          </ac:spMkLst>
        </pc:spChg>
        <pc:spChg chg="mod">
          <ac:chgData name="Josh Hug" userId="e2159f7335c131c2" providerId="LiveId" clId="{7C0F284B-0DC6-F948-936A-F358678B9CDD}" dt="2024-11-21T23:03:33.404" v="7851" actId="20577"/>
          <ac:spMkLst>
            <pc:docMk/>
            <pc:sldMk cId="305179140" sldId="424"/>
            <ac:spMk id="3" creationId="{462FCF20-4450-B00B-3C34-CE1E244AC1CA}"/>
          </ac:spMkLst>
        </pc:spChg>
        <pc:spChg chg="add mod">
          <ac:chgData name="Josh Hug" userId="e2159f7335c131c2" providerId="LiveId" clId="{7C0F284B-0DC6-F948-936A-F358678B9CDD}" dt="2024-11-21T23:02:19.484" v="7681"/>
          <ac:spMkLst>
            <pc:docMk/>
            <pc:sldMk cId="305179140" sldId="424"/>
            <ac:spMk id="4" creationId="{2A92C425-16E0-71CD-867C-A2E00B0A5567}"/>
          </ac:spMkLst>
        </pc:spChg>
        <pc:spChg chg="add mod">
          <ac:chgData name="Josh Hug" userId="e2159f7335c131c2" providerId="LiveId" clId="{7C0F284B-0DC6-F948-936A-F358678B9CDD}" dt="2024-11-21T23:02:19.484" v="7681"/>
          <ac:spMkLst>
            <pc:docMk/>
            <pc:sldMk cId="305179140" sldId="424"/>
            <ac:spMk id="5" creationId="{9735098A-5CA5-89C4-A878-E3D496914641}"/>
          </ac:spMkLst>
        </pc:spChg>
        <pc:spChg chg="add mod">
          <ac:chgData name="Josh Hug" userId="e2159f7335c131c2" providerId="LiveId" clId="{7C0F284B-0DC6-F948-936A-F358678B9CDD}" dt="2024-11-21T23:03:27.767" v="7849" actId="20577"/>
          <ac:spMkLst>
            <pc:docMk/>
            <pc:sldMk cId="305179140" sldId="424"/>
            <ac:spMk id="6" creationId="{EEA2B992-9916-26BB-F1EC-CCF34C1E08A8}"/>
          </ac:spMkLst>
        </pc:spChg>
      </pc:sldChg>
      <pc:sldChg chg="modSp add del mod">
        <pc:chgData name="Josh Hug" userId="e2159f7335c131c2" providerId="LiveId" clId="{7C0F284B-0DC6-F948-936A-F358678B9CDD}" dt="2024-11-21T18:07:22.775" v="408" actId="2696"/>
        <pc:sldMkLst>
          <pc:docMk/>
          <pc:sldMk cId="3677452520" sldId="424"/>
        </pc:sldMkLst>
        <pc:spChg chg="mod">
          <ac:chgData name="Josh Hug" userId="e2159f7335c131c2" providerId="LiveId" clId="{7C0F284B-0DC6-F948-936A-F358678B9CDD}" dt="2024-11-21T18:06:08.469" v="405" actId="20577"/>
          <ac:spMkLst>
            <pc:docMk/>
            <pc:sldMk cId="3677452520" sldId="424"/>
            <ac:spMk id="2" creationId="{57038D20-69DF-72B5-FB34-EC0B20001AED}"/>
          </ac:spMkLst>
        </pc:spChg>
        <pc:spChg chg="mod">
          <ac:chgData name="Josh Hug" userId="e2159f7335c131c2" providerId="LiveId" clId="{7C0F284B-0DC6-F948-936A-F358678B9CDD}" dt="2024-11-21T18:06:10.944" v="407" actId="20577"/>
          <ac:spMkLst>
            <pc:docMk/>
            <pc:sldMk cId="3677452520" sldId="424"/>
            <ac:spMk id="3" creationId="{462FCF20-4450-B00B-3C34-CE1E244AC1CA}"/>
          </ac:spMkLst>
        </pc:spChg>
      </pc:sldChg>
      <pc:sldChg chg="addSp delSp modSp new mod">
        <pc:chgData name="Josh Hug" userId="e2159f7335c131c2" providerId="LiveId" clId="{7C0F284B-0DC6-F948-936A-F358678B9CDD}" dt="2024-11-21T18:14:22.643" v="946" actId="27636"/>
        <pc:sldMkLst>
          <pc:docMk/>
          <pc:sldMk cId="2243456971" sldId="425"/>
        </pc:sldMkLst>
        <pc:spChg chg="mod">
          <ac:chgData name="Josh Hug" userId="e2159f7335c131c2" providerId="LiveId" clId="{7C0F284B-0DC6-F948-936A-F358678B9CDD}" dt="2024-11-21T18:14:22.643" v="946" actId="27636"/>
          <ac:spMkLst>
            <pc:docMk/>
            <pc:sldMk cId="2243456971" sldId="425"/>
            <ac:spMk id="2" creationId="{E1B9B33D-32EF-BEF4-ECF3-ED33C7B92433}"/>
          </ac:spMkLst>
        </pc:spChg>
        <pc:spChg chg="mod">
          <ac:chgData name="Josh Hug" userId="e2159f7335c131c2" providerId="LiveId" clId="{7C0F284B-0DC6-F948-936A-F358678B9CDD}" dt="2024-11-21T18:09:42.812" v="744" actId="20577"/>
          <ac:spMkLst>
            <pc:docMk/>
            <pc:sldMk cId="2243456971" sldId="425"/>
            <ac:spMk id="3" creationId="{CA23EF21-2F34-67AB-4285-6726FC5B9E2E}"/>
          </ac:spMkLst>
        </pc:spChg>
        <pc:spChg chg="add mod">
          <ac:chgData name="Josh Hug" userId="e2159f7335c131c2" providerId="LiveId" clId="{7C0F284B-0DC6-F948-936A-F358678B9CDD}" dt="2024-11-21T18:10:51.141" v="776" actId="1076"/>
          <ac:spMkLst>
            <pc:docMk/>
            <pc:sldMk cId="2243456971" sldId="425"/>
            <ac:spMk id="5" creationId="{10931CC4-FEB4-DF41-C9C2-61D36F68A8CA}"/>
          </ac:spMkLst>
        </pc:spChg>
        <pc:spChg chg="add del mod">
          <ac:chgData name="Josh Hug" userId="e2159f7335c131c2" providerId="LiveId" clId="{7C0F284B-0DC6-F948-936A-F358678B9CDD}" dt="2024-11-21T18:10:34.204" v="757" actId="478"/>
          <ac:spMkLst>
            <pc:docMk/>
            <pc:sldMk cId="2243456971" sldId="425"/>
            <ac:spMk id="6" creationId="{EAC706C7-FFD6-0AE5-6D12-0B84F5725B96}"/>
          </ac:spMkLst>
        </pc:spChg>
        <pc:spChg chg="add mod">
          <ac:chgData name="Josh Hug" userId="e2159f7335c131c2" providerId="LiveId" clId="{7C0F284B-0DC6-F948-936A-F358678B9CDD}" dt="2024-11-21T18:11:46.360" v="822" actId="1076"/>
          <ac:spMkLst>
            <pc:docMk/>
            <pc:sldMk cId="2243456971" sldId="425"/>
            <ac:spMk id="7" creationId="{9AC55EA9-6C25-D2F2-C346-EEED0BE1F863}"/>
          </ac:spMkLst>
        </pc:spChg>
      </pc:sldChg>
      <pc:sldChg chg="addSp modSp new mod">
        <pc:chgData name="Josh Hug" userId="e2159f7335c131c2" providerId="LiveId" clId="{7C0F284B-0DC6-F948-936A-F358678B9CDD}" dt="2024-11-21T18:18:35.091" v="1186" actId="167"/>
        <pc:sldMkLst>
          <pc:docMk/>
          <pc:sldMk cId="3232129215" sldId="426"/>
        </pc:sldMkLst>
        <pc:spChg chg="mod">
          <ac:chgData name="Josh Hug" userId="e2159f7335c131c2" providerId="LiveId" clId="{7C0F284B-0DC6-F948-936A-F358678B9CDD}" dt="2024-11-21T18:14:34.975" v="967" actId="20577"/>
          <ac:spMkLst>
            <pc:docMk/>
            <pc:sldMk cId="3232129215" sldId="426"/>
            <ac:spMk id="2" creationId="{0424B178-FFBB-18C9-BCB9-D9CE281412F9}"/>
          </ac:spMkLst>
        </pc:spChg>
        <pc:spChg chg="mod">
          <ac:chgData name="Josh Hug" userId="e2159f7335c131c2" providerId="LiveId" clId="{7C0F284B-0DC6-F948-936A-F358678B9CDD}" dt="2024-11-21T18:18:16.113" v="1185"/>
          <ac:spMkLst>
            <pc:docMk/>
            <pc:sldMk cId="3232129215" sldId="426"/>
            <ac:spMk id="3" creationId="{FE33D930-0645-D951-42F4-2124F4F5CEC7}"/>
          </ac:spMkLst>
        </pc:spChg>
        <pc:spChg chg="add mod">
          <ac:chgData name="Josh Hug" userId="e2159f7335c131c2" providerId="LiveId" clId="{7C0F284B-0DC6-F948-936A-F358678B9CDD}" dt="2024-11-21T18:16:07.451" v="1157" actId="1036"/>
          <ac:spMkLst>
            <pc:docMk/>
            <pc:sldMk cId="3232129215" sldId="426"/>
            <ac:spMk id="5" creationId="{D26BF683-A1F7-62E1-0B2E-E66FB91D7ED8}"/>
          </ac:spMkLst>
        </pc:spChg>
        <pc:picChg chg="add mod">
          <ac:chgData name="Josh Hug" userId="e2159f7335c131c2" providerId="LiveId" clId="{7C0F284B-0DC6-F948-936A-F358678B9CDD}" dt="2024-11-21T18:18:35.091" v="1186" actId="167"/>
          <ac:picMkLst>
            <pc:docMk/>
            <pc:sldMk cId="3232129215" sldId="426"/>
            <ac:picMk id="4" creationId="{128E7B69-7648-4B0C-7BFD-5565D4FA9A4A}"/>
          </ac:picMkLst>
        </pc:picChg>
      </pc:sldChg>
      <pc:sldChg chg="addSp modSp new mod">
        <pc:chgData name="Josh Hug" userId="e2159f7335c131c2" providerId="LiveId" clId="{7C0F284B-0DC6-F948-936A-F358678B9CDD}" dt="2024-11-22T04:42:03.846" v="9095" actId="20577"/>
        <pc:sldMkLst>
          <pc:docMk/>
          <pc:sldMk cId="656443584" sldId="427"/>
        </pc:sldMkLst>
        <pc:spChg chg="mod">
          <ac:chgData name="Josh Hug" userId="e2159f7335c131c2" providerId="LiveId" clId="{7C0F284B-0DC6-F948-936A-F358678B9CDD}" dt="2024-11-21T18:22:31.681" v="1490" actId="20577"/>
          <ac:spMkLst>
            <pc:docMk/>
            <pc:sldMk cId="656443584" sldId="427"/>
            <ac:spMk id="2" creationId="{4341052A-CBF4-8604-1644-2D272E5760E0}"/>
          </ac:spMkLst>
        </pc:spChg>
        <pc:spChg chg="mod">
          <ac:chgData name="Josh Hug" userId="e2159f7335c131c2" providerId="LiveId" clId="{7C0F284B-0DC6-F948-936A-F358678B9CDD}" dt="2024-11-22T04:42:03.846" v="9095" actId="20577"/>
          <ac:spMkLst>
            <pc:docMk/>
            <pc:sldMk cId="656443584" sldId="427"/>
            <ac:spMk id="3" creationId="{5F60B8AE-01F8-F025-1E08-034A73B4C000}"/>
          </ac:spMkLst>
        </pc:spChg>
        <pc:picChg chg="add mod">
          <ac:chgData name="Josh Hug" userId="e2159f7335c131c2" providerId="LiveId" clId="{7C0F284B-0DC6-F948-936A-F358678B9CDD}" dt="2024-11-21T18:22:16.054" v="1442" actId="1076"/>
          <ac:picMkLst>
            <pc:docMk/>
            <pc:sldMk cId="656443584" sldId="427"/>
            <ac:picMk id="4" creationId="{77F07E6E-9A80-E243-D3E4-03B404EDD2A8}"/>
          </ac:picMkLst>
        </pc:picChg>
      </pc:sldChg>
      <pc:sldChg chg="addSp delSp modSp mod">
        <pc:chgData name="Josh Hug" userId="e2159f7335c131c2" providerId="LiveId" clId="{7C0F284B-0DC6-F948-936A-F358678B9CDD}" dt="2024-11-22T04:43:14.259" v="9112" actId="1076"/>
        <pc:sldMkLst>
          <pc:docMk/>
          <pc:sldMk cId="2784931516" sldId="428"/>
        </pc:sldMkLst>
        <pc:spChg chg="mod">
          <ac:chgData name="Josh Hug" userId="e2159f7335c131c2" providerId="LiveId" clId="{7C0F284B-0DC6-F948-936A-F358678B9CDD}" dt="2024-11-21T19:41:03.461" v="2075"/>
          <ac:spMkLst>
            <pc:docMk/>
            <pc:sldMk cId="2784931516" sldId="428"/>
            <ac:spMk id="2" creationId="{E5D9AB43-7C64-F205-CC78-4AA30D1976B4}"/>
          </ac:spMkLst>
        </pc:spChg>
        <pc:spChg chg="mod">
          <ac:chgData name="Josh Hug" userId="e2159f7335c131c2" providerId="LiveId" clId="{7C0F284B-0DC6-F948-936A-F358678B9CDD}" dt="2024-11-21T19:29:48.875" v="1759"/>
          <ac:spMkLst>
            <pc:docMk/>
            <pc:sldMk cId="2784931516" sldId="428"/>
            <ac:spMk id="3" creationId="{26EF4E70-0077-8218-7BAA-3AA947F2C029}"/>
          </ac:spMkLst>
        </pc:spChg>
        <pc:spChg chg="add mod">
          <ac:chgData name="Josh Hug" userId="e2159f7335c131c2" providerId="LiveId" clId="{7C0F284B-0DC6-F948-936A-F358678B9CDD}" dt="2024-11-22T04:43:14.259" v="9112" actId="1076"/>
          <ac:spMkLst>
            <pc:docMk/>
            <pc:sldMk cId="2784931516" sldId="428"/>
            <ac:spMk id="8" creationId="{56FED1EF-2DD1-9C41-D7EF-A86E320A5E70}"/>
          </ac:spMkLst>
        </pc:spChg>
        <pc:spChg chg="add mod">
          <ac:chgData name="Josh Hug" userId="e2159f7335c131c2" providerId="LiveId" clId="{7C0F284B-0DC6-F948-936A-F358678B9CDD}" dt="2024-11-21T19:23:16.761" v="1572"/>
          <ac:spMkLst>
            <pc:docMk/>
            <pc:sldMk cId="2784931516" sldId="428"/>
            <ac:spMk id="9" creationId="{DDBA4C15-FF8E-2A32-E4D4-B2A64815053F}"/>
          </ac:spMkLst>
        </pc:spChg>
        <pc:spChg chg="add del mod">
          <ac:chgData name="Josh Hug" userId="e2159f7335c131c2" providerId="LiveId" clId="{7C0F284B-0DC6-F948-936A-F358678B9CDD}" dt="2024-11-21T19:24:48.137" v="1613" actId="478"/>
          <ac:spMkLst>
            <pc:docMk/>
            <pc:sldMk cId="2784931516" sldId="428"/>
            <ac:spMk id="11" creationId="{174AC776-66D2-8DF6-54CA-3C908A907F96}"/>
          </ac:spMkLst>
        </pc:spChg>
        <pc:spChg chg="add mod">
          <ac:chgData name="Josh Hug" userId="e2159f7335c131c2" providerId="LiveId" clId="{7C0F284B-0DC6-F948-936A-F358678B9CDD}" dt="2024-11-21T19:24:08.469" v="1588" actId="1076"/>
          <ac:spMkLst>
            <pc:docMk/>
            <pc:sldMk cId="2784931516" sldId="428"/>
            <ac:spMk id="12" creationId="{A086380D-5280-5C6C-BFFF-587F5E2923F2}"/>
          </ac:spMkLst>
        </pc:spChg>
        <pc:spChg chg="add mod">
          <ac:chgData name="Josh Hug" userId="e2159f7335c131c2" providerId="LiveId" clId="{7C0F284B-0DC6-F948-936A-F358678B9CDD}" dt="2024-11-21T19:24:46.180" v="1612"/>
          <ac:spMkLst>
            <pc:docMk/>
            <pc:sldMk cId="2784931516" sldId="428"/>
            <ac:spMk id="13" creationId="{31CCED71-2D65-7BEB-9B88-E60AC3FCDB0B}"/>
          </ac:spMkLst>
        </pc:spChg>
        <pc:spChg chg="add mod">
          <ac:chgData name="Josh Hug" userId="e2159f7335c131c2" providerId="LiveId" clId="{7C0F284B-0DC6-F948-936A-F358678B9CDD}" dt="2024-11-21T19:24:46.180" v="1612"/>
          <ac:spMkLst>
            <pc:docMk/>
            <pc:sldMk cId="2784931516" sldId="428"/>
            <ac:spMk id="14" creationId="{169D9C2E-8450-8FD4-CB9B-BC7166023A7F}"/>
          </ac:spMkLst>
        </pc:spChg>
        <pc:spChg chg="add mod">
          <ac:chgData name="Josh Hug" userId="e2159f7335c131c2" providerId="LiveId" clId="{7C0F284B-0DC6-F948-936A-F358678B9CDD}" dt="2024-11-21T19:24:48.522" v="1614"/>
          <ac:spMkLst>
            <pc:docMk/>
            <pc:sldMk cId="2784931516" sldId="428"/>
            <ac:spMk id="15" creationId="{26FEE6CA-C20D-A17B-76CB-2C9E5C536B2B}"/>
          </ac:spMkLst>
        </pc:spChg>
        <pc:spChg chg="add mod">
          <ac:chgData name="Josh Hug" userId="e2159f7335c131c2" providerId="LiveId" clId="{7C0F284B-0DC6-F948-936A-F358678B9CDD}" dt="2024-11-21T19:24:48.522" v="1614"/>
          <ac:spMkLst>
            <pc:docMk/>
            <pc:sldMk cId="2784931516" sldId="428"/>
            <ac:spMk id="16" creationId="{493A837F-A77B-A42E-1912-CAD599184EB8}"/>
          </ac:spMkLst>
        </pc:spChg>
        <pc:spChg chg="add del mod">
          <ac:chgData name="Josh Hug" userId="e2159f7335c131c2" providerId="LiveId" clId="{7C0F284B-0DC6-F948-936A-F358678B9CDD}" dt="2024-11-21T19:25:05.801" v="1620" actId="478"/>
          <ac:spMkLst>
            <pc:docMk/>
            <pc:sldMk cId="2784931516" sldId="428"/>
            <ac:spMk id="18" creationId="{0682BDF5-8637-4226-2B05-E14F230A7C4E}"/>
          </ac:spMkLst>
        </pc:spChg>
        <pc:spChg chg="add del mod">
          <ac:chgData name="Josh Hug" userId="e2159f7335c131c2" providerId="LiveId" clId="{7C0F284B-0DC6-F948-936A-F358678B9CDD}" dt="2024-11-21T19:25:15.359" v="1624" actId="478"/>
          <ac:spMkLst>
            <pc:docMk/>
            <pc:sldMk cId="2784931516" sldId="428"/>
            <ac:spMk id="19" creationId="{597EA7D3-778B-5299-03AC-8B8323BAA945}"/>
          </ac:spMkLst>
        </pc:spChg>
        <pc:cxnChg chg="add mod">
          <ac:chgData name="Josh Hug" userId="e2159f7335c131c2" providerId="LiveId" clId="{7C0F284B-0DC6-F948-936A-F358678B9CDD}" dt="2024-11-21T19:23:16.761" v="1572"/>
          <ac:cxnSpMkLst>
            <pc:docMk/>
            <pc:sldMk cId="2784931516" sldId="428"/>
            <ac:cxnSpMk id="6" creationId="{121D15FD-C758-6F2B-6714-671CA30AD556}"/>
          </ac:cxnSpMkLst>
        </pc:cxnChg>
        <pc:cxnChg chg="add mod">
          <ac:chgData name="Josh Hug" userId="e2159f7335c131c2" providerId="LiveId" clId="{7C0F284B-0DC6-F948-936A-F358678B9CDD}" dt="2024-11-21T19:23:16.761" v="1572"/>
          <ac:cxnSpMkLst>
            <pc:docMk/>
            <pc:sldMk cId="2784931516" sldId="428"/>
            <ac:cxnSpMk id="7" creationId="{8989370A-F197-EE61-2F43-BB8ECD70F2B4}"/>
          </ac:cxnSpMkLst>
        </pc:cxnChg>
        <pc:cxnChg chg="add mod">
          <ac:chgData name="Josh Hug" userId="e2159f7335c131c2" providerId="LiveId" clId="{7C0F284B-0DC6-F948-936A-F358678B9CDD}" dt="2024-11-21T19:23:16.761" v="1572"/>
          <ac:cxnSpMkLst>
            <pc:docMk/>
            <pc:sldMk cId="2784931516" sldId="428"/>
            <ac:cxnSpMk id="10" creationId="{B2C2BC8F-3405-9C15-9747-15D649FB9B59}"/>
          </ac:cxnSpMkLst>
        </pc:cxnChg>
      </pc:sldChg>
      <pc:sldChg chg="addSp delSp modSp mod">
        <pc:chgData name="Josh Hug" userId="e2159f7335c131c2" providerId="LiveId" clId="{7C0F284B-0DC6-F948-936A-F358678B9CDD}" dt="2024-11-22T04:43:39.235" v="9117" actId="14100"/>
        <pc:sldMkLst>
          <pc:docMk/>
          <pc:sldMk cId="627141218" sldId="429"/>
        </pc:sldMkLst>
        <pc:spChg chg="mod">
          <ac:chgData name="Josh Hug" userId="e2159f7335c131c2" providerId="LiveId" clId="{7C0F284B-0DC6-F948-936A-F358678B9CDD}" dt="2024-11-22T04:42:09.437" v="9097"/>
          <ac:spMkLst>
            <pc:docMk/>
            <pc:sldMk cId="627141218" sldId="429"/>
            <ac:spMk id="3" creationId="{7E386D3F-8F15-2F35-C540-8A1B093C1C0D}"/>
          </ac:spMkLst>
        </pc:spChg>
        <pc:spChg chg="add mod">
          <ac:chgData name="Josh Hug" userId="e2159f7335c131c2" providerId="LiveId" clId="{7C0F284B-0DC6-F948-936A-F358678B9CDD}" dt="2024-11-22T04:43:39.235" v="9117" actId="14100"/>
          <ac:spMkLst>
            <pc:docMk/>
            <pc:sldMk cId="627141218" sldId="429"/>
            <ac:spMk id="5" creationId="{0AF5E4E7-717B-0C70-9EE4-74198156EF10}"/>
          </ac:spMkLst>
        </pc:spChg>
        <pc:spChg chg="add mod">
          <ac:chgData name="Josh Hug" userId="e2159f7335c131c2" providerId="LiveId" clId="{7C0F284B-0DC6-F948-936A-F358678B9CDD}" dt="2024-11-21T19:39:39.510" v="2023"/>
          <ac:spMkLst>
            <pc:docMk/>
            <pc:sldMk cId="627141218" sldId="429"/>
            <ac:spMk id="5" creationId="{E92AD78A-554D-A74E-91BB-25AFB28F7210}"/>
          </ac:spMkLst>
        </pc:spChg>
        <pc:spChg chg="add mod">
          <ac:chgData name="Josh Hug" userId="e2159f7335c131c2" providerId="LiveId" clId="{7C0F284B-0DC6-F948-936A-F358678B9CDD}" dt="2024-11-21T19:39:41.425" v="2025"/>
          <ac:spMkLst>
            <pc:docMk/>
            <pc:sldMk cId="627141218" sldId="429"/>
            <ac:spMk id="8" creationId="{9E5C2742-ED89-469D-BD12-5E7D2357D132}"/>
          </ac:spMkLst>
        </pc:spChg>
        <pc:spChg chg="del">
          <ac:chgData name="Josh Hug" userId="e2159f7335c131c2" providerId="LiveId" clId="{7C0F284B-0DC6-F948-936A-F358678B9CDD}" dt="2024-11-21T19:39:39.188" v="2022" actId="478"/>
          <ac:spMkLst>
            <pc:docMk/>
            <pc:sldMk cId="627141218" sldId="429"/>
            <ac:spMk id="10" creationId="{ACA269C1-539F-123D-9325-677B94C2A069}"/>
          </ac:spMkLst>
        </pc:spChg>
        <pc:spChg chg="del mod">
          <ac:chgData name="Josh Hug" userId="e2159f7335c131c2" providerId="LiveId" clId="{7C0F284B-0DC6-F948-936A-F358678B9CDD}" dt="2024-11-22T04:43:28.564" v="9115" actId="478"/>
          <ac:spMkLst>
            <pc:docMk/>
            <pc:sldMk cId="627141218" sldId="429"/>
            <ac:spMk id="17" creationId="{DE654B5F-3523-E5A7-7F91-D2D00552359E}"/>
          </ac:spMkLst>
        </pc:spChg>
        <pc:cxnChg chg="add mod">
          <ac:chgData name="Josh Hug" userId="e2159f7335c131c2" providerId="LiveId" clId="{7C0F284B-0DC6-F948-936A-F358678B9CDD}" dt="2024-11-21T19:39:48.757" v="2027"/>
          <ac:cxnSpMkLst>
            <pc:docMk/>
            <pc:sldMk cId="627141218" sldId="429"/>
            <ac:cxnSpMk id="9" creationId="{3805B9AD-96AB-F379-D22A-59209DB1B451}"/>
          </ac:cxnSpMkLst>
        </pc:cxnChg>
        <pc:cxnChg chg="del">
          <ac:chgData name="Josh Hug" userId="e2159f7335c131c2" providerId="LiveId" clId="{7C0F284B-0DC6-F948-936A-F358678B9CDD}" dt="2024-11-21T19:39:41.386" v="2024" actId="478"/>
          <ac:cxnSpMkLst>
            <pc:docMk/>
            <pc:sldMk cId="627141218" sldId="429"/>
            <ac:cxnSpMk id="24" creationId="{6AFFC726-555A-70BE-3846-482D55C1778C}"/>
          </ac:cxnSpMkLst>
        </pc:cxnChg>
      </pc:sldChg>
      <pc:sldChg chg="modSp mod">
        <pc:chgData name="Josh Hug" userId="e2159f7335c131c2" providerId="LiveId" clId="{7C0F284B-0DC6-F948-936A-F358678B9CDD}" dt="2024-11-22T04:42:07.342" v="9096"/>
        <pc:sldMkLst>
          <pc:docMk/>
          <pc:sldMk cId="2876210880" sldId="430"/>
        </pc:sldMkLst>
        <pc:spChg chg="mod">
          <ac:chgData name="Josh Hug" userId="e2159f7335c131c2" providerId="LiveId" clId="{7C0F284B-0DC6-F948-936A-F358678B9CDD}" dt="2024-11-22T04:42:07.342" v="9096"/>
          <ac:spMkLst>
            <pc:docMk/>
            <pc:sldMk cId="2876210880" sldId="430"/>
            <ac:spMk id="3" creationId="{012DD21D-C3E8-9225-8CC1-679BE785D4D1}"/>
          </ac:spMkLst>
        </pc:spChg>
      </pc:sldChg>
      <pc:sldChg chg="addSp delSp modSp mod">
        <pc:chgData name="Josh Hug" userId="e2159f7335c131c2" providerId="LiveId" clId="{7C0F284B-0DC6-F948-936A-F358678B9CDD}" dt="2024-11-22T04:43:44.413" v="9118" actId="14100"/>
        <pc:sldMkLst>
          <pc:docMk/>
          <pc:sldMk cId="2114430899" sldId="431"/>
        </pc:sldMkLst>
        <pc:spChg chg="mod">
          <ac:chgData name="Josh Hug" userId="e2159f7335c131c2" providerId="LiveId" clId="{7C0F284B-0DC6-F948-936A-F358678B9CDD}" dt="2024-11-22T04:42:11.388" v="9098"/>
          <ac:spMkLst>
            <pc:docMk/>
            <pc:sldMk cId="2114430899" sldId="431"/>
            <ac:spMk id="3" creationId="{D5FDF334-5386-F958-DC80-C882ED880F77}"/>
          </ac:spMkLst>
        </pc:spChg>
        <pc:spChg chg="add mod">
          <ac:chgData name="Josh Hug" userId="e2159f7335c131c2" providerId="LiveId" clId="{7C0F284B-0DC6-F948-936A-F358678B9CDD}" dt="2024-11-21T19:24:25.916" v="1594" actId="207"/>
          <ac:spMkLst>
            <pc:docMk/>
            <pc:sldMk cId="2114430899" sldId="431"/>
            <ac:spMk id="8" creationId="{4C128C90-C041-E63B-EC4E-8F68CD718648}"/>
          </ac:spMkLst>
        </pc:spChg>
        <pc:spChg chg="add del mod">
          <ac:chgData name="Josh Hug" userId="e2159f7335c131c2" providerId="LiveId" clId="{7C0F284B-0DC6-F948-936A-F358678B9CDD}" dt="2024-11-21T19:39:33.608" v="2020" actId="478"/>
          <ac:spMkLst>
            <pc:docMk/>
            <pc:sldMk cId="2114430899" sldId="431"/>
            <ac:spMk id="9" creationId="{0152764C-070C-E5C2-D664-975B9D90EFB2}"/>
          </ac:spMkLst>
        </pc:spChg>
        <pc:spChg chg="del mod">
          <ac:chgData name="Josh Hug" userId="e2159f7335c131c2" providerId="LiveId" clId="{7C0F284B-0DC6-F948-936A-F358678B9CDD}" dt="2024-11-21T19:31:52.314" v="1778" actId="478"/>
          <ac:spMkLst>
            <pc:docMk/>
            <pc:sldMk cId="2114430899" sldId="431"/>
            <ac:spMk id="10" creationId="{F659C293-F824-EA99-5281-497B109FCF22}"/>
          </ac:spMkLst>
        </pc:spChg>
        <pc:spChg chg="add mod">
          <ac:chgData name="Josh Hug" userId="e2159f7335c131c2" providerId="LiveId" clId="{7C0F284B-0DC6-F948-936A-F358678B9CDD}" dt="2024-11-21T19:39:34.052" v="2021"/>
          <ac:spMkLst>
            <pc:docMk/>
            <pc:sldMk cId="2114430899" sldId="431"/>
            <ac:spMk id="13" creationId="{91D41883-DB1F-339C-E41A-CA52993EBB9B}"/>
          </ac:spMkLst>
        </pc:spChg>
        <pc:spChg chg="mod">
          <ac:chgData name="Josh Hug" userId="e2159f7335c131c2" providerId="LiveId" clId="{7C0F284B-0DC6-F948-936A-F358678B9CDD}" dt="2024-11-22T01:09:36.199" v="8876" actId="20577"/>
          <ac:spMkLst>
            <pc:docMk/>
            <pc:sldMk cId="2114430899" sldId="431"/>
            <ac:spMk id="15" creationId="{20290C49-01A8-9476-E7F5-A4F4A669EF7A}"/>
          </ac:spMkLst>
        </pc:spChg>
        <pc:spChg chg="mod">
          <ac:chgData name="Josh Hug" userId="e2159f7335c131c2" providerId="LiveId" clId="{7C0F284B-0DC6-F948-936A-F358678B9CDD}" dt="2024-11-22T04:43:44.413" v="9118" actId="14100"/>
          <ac:spMkLst>
            <pc:docMk/>
            <pc:sldMk cId="2114430899" sldId="431"/>
            <ac:spMk id="17" creationId="{79F86F30-C631-CBB2-2520-A24134AFB4FD}"/>
          </ac:spMkLst>
        </pc:spChg>
        <pc:spChg chg="mod">
          <ac:chgData name="Josh Hug" userId="e2159f7335c131c2" providerId="LiveId" clId="{7C0F284B-0DC6-F948-936A-F358678B9CDD}" dt="2024-11-21T19:24:33.480" v="1605" actId="1035"/>
          <ac:spMkLst>
            <pc:docMk/>
            <pc:sldMk cId="2114430899" sldId="431"/>
            <ac:spMk id="29" creationId="{400B3E3F-8A84-2F4F-5BC7-F505C33EAB1A}"/>
          </ac:spMkLst>
        </pc:spChg>
        <pc:picChg chg="add mod">
          <ac:chgData name="Josh Hug" userId="e2159f7335c131c2" providerId="LiveId" clId="{7C0F284B-0DC6-F948-936A-F358678B9CDD}" dt="2024-11-22T01:09:46.207" v="8879" actId="1076"/>
          <ac:picMkLst>
            <pc:docMk/>
            <pc:sldMk cId="2114430899" sldId="431"/>
            <ac:picMk id="9" creationId="{46EAA37A-3087-85D0-B5E0-986494CF7B8E}"/>
          </ac:picMkLst>
        </pc:picChg>
        <pc:cxnChg chg="add mod">
          <ac:chgData name="Josh Hug" userId="e2159f7335c131c2" providerId="LiveId" clId="{7C0F284B-0DC6-F948-936A-F358678B9CDD}" dt="2024-11-21T19:39:47.133" v="2026"/>
          <ac:cxnSpMkLst>
            <pc:docMk/>
            <pc:sldMk cId="2114430899" sldId="431"/>
            <ac:cxnSpMk id="14" creationId="{5BF37CB3-A6F7-EA38-6DB1-D5833FE85BF4}"/>
          </ac:cxnSpMkLst>
        </pc:cxnChg>
        <pc:cxnChg chg="del">
          <ac:chgData name="Josh Hug" userId="e2159f7335c131c2" providerId="LiveId" clId="{7C0F284B-0DC6-F948-936A-F358678B9CDD}" dt="2024-11-21T19:39:33.608" v="2020" actId="478"/>
          <ac:cxnSpMkLst>
            <pc:docMk/>
            <pc:sldMk cId="2114430899" sldId="431"/>
            <ac:cxnSpMk id="24" creationId="{011064E5-62CC-C59C-7C47-B04CADB9AE11}"/>
          </ac:cxnSpMkLst>
        </pc:cxnChg>
      </pc:sldChg>
      <pc:sldChg chg="addSp delSp modSp mod">
        <pc:chgData name="Josh Hug" userId="e2159f7335c131c2" providerId="LiveId" clId="{7C0F284B-0DC6-F948-936A-F358678B9CDD}" dt="2024-11-22T04:42:50.627" v="9104" actId="14100"/>
        <pc:sldMkLst>
          <pc:docMk/>
          <pc:sldMk cId="1844834408" sldId="432"/>
        </pc:sldMkLst>
        <pc:spChg chg="mod">
          <ac:chgData name="Josh Hug" userId="e2159f7335c131c2" providerId="LiveId" clId="{7C0F284B-0DC6-F948-936A-F358678B9CDD}" dt="2024-11-22T04:42:15.502" v="9099"/>
          <ac:spMkLst>
            <pc:docMk/>
            <pc:sldMk cId="1844834408" sldId="432"/>
            <ac:spMk id="3" creationId="{92533779-473B-1056-035E-BDD01597F114}"/>
          </ac:spMkLst>
        </pc:spChg>
        <pc:spChg chg="add mod">
          <ac:chgData name="Josh Hug" userId="e2159f7335c131c2" providerId="LiveId" clId="{7C0F284B-0DC6-F948-936A-F358678B9CDD}" dt="2024-11-21T19:24:42.140" v="1610"/>
          <ac:spMkLst>
            <pc:docMk/>
            <pc:sldMk cId="1844834408" sldId="432"/>
            <ac:spMk id="8" creationId="{9699FB00-988E-FE1F-C262-1B07BF963CAF}"/>
          </ac:spMkLst>
        </pc:spChg>
        <pc:spChg chg="add mod">
          <ac:chgData name="Josh Hug" userId="e2159f7335c131c2" providerId="LiveId" clId="{7C0F284B-0DC6-F948-936A-F358678B9CDD}" dt="2024-11-21T19:35:07.025" v="1877" actId="1076"/>
          <ac:spMkLst>
            <pc:docMk/>
            <pc:sldMk cId="1844834408" sldId="432"/>
            <ac:spMk id="9" creationId="{47689276-B509-21E6-5234-6EC26D1AFD63}"/>
          </ac:spMkLst>
        </pc:spChg>
        <pc:spChg chg="del">
          <ac:chgData name="Josh Hug" userId="e2159f7335c131c2" providerId="LiveId" clId="{7C0F284B-0DC6-F948-936A-F358678B9CDD}" dt="2024-11-21T19:38:17.163" v="1990" actId="478"/>
          <ac:spMkLst>
            <pc:docMk/>
            <pc:sldMk cId="1844834408" sldId="432"/>
            <ac:spMk id="10" creationId="{7E3F04B9-12E2-AC51-CB4A-53F8F3B58917}"/>
          </ac:spMkLst>
        </pc:spChg>
        <pc:spChg chg="add mod">
          <ac:chgData name="Josh Hug" userId="e2159f7335c131c2" providerId="LiveId" clId="{7C0F284B-0DC6-F948-936A-F358678B9CDD}" dt="2024-11-21T19:34:02.063" v="1838" actId="1076"/>
          <ac:spMkLst>
            <pc:docMk/>
            <pc:sldMk cId="1844834408" sldId="432"/>
            <ac:spMk id="13" creationId="{350667E4-C417-7658-2837-8F5A264385D1}"/>
          </ac:spMkLst>
        </pc:spChg>
        <pc:spChg chg="add mod">
          <ac:chgData name="Josh Hug" userId="e2159f7335c131c2" providerId="LiveId" clId="{7C0F284B-0DC6-F948-936A-F358678B9CDD}" dt="2024-11-21T19:34:35.573" v="1850" actId="1076"/>
          <ac:spMkLst>
            <pc:docMk/>
            <pc:sldMk cId="1844834408" sldId="432"/>
            <ac:spMk id="14" creationId="{69CC4535-24EE-8AED-8D6D-6CCB5626BEA3}"/>
          </ac:spMkLst>
        </pc:spChg>
        <pc:spChg chg="add mod">
          <ac:chgData name="Josh Hug" userId="e2159f7335c131c2" providerId="LiveId" clId="{7C0F284B-0DC6-F948-936A-F358678B9CDD}" dt="2024-11-21T19:34:49.877" v="1854" actId="1076"/>
          <ac:spMkLst>
            <pc:docMk/>
            <pc:sldMk cId="1844834408" sldId="432"/>
            <ac:spMk id="15" creationId="{F54A2B4A-C71C-C261-F1F4-89634ED7AEEB}"/>
          </ac:spMkLst>
        </pc:spChg>
        <pc:spChg chg="add mod">
          <ac:chgData name="Josh Hug" userId="e2159f7335c131c2" providerId="LiveId" clId="{7C0F284B-0DC6-F948-936A-F358678B9CDD}" dt="2024-11-21T19:39:22.923" v="2019" actId="14100"/>
          <ac:spMkLst>
            <pc:docMk/>
            <pc:sldMk cId="1844834408" sldId="432"/>
            <ac:spMk id="16" creationId="{0C57D283-3DA5-E8A0-D816-90E1C70CD225}"/>
          </ac:spMkLst>
        </pc:spChg>
        <pc:spChg chg="mod">
          <ac:chgData name="Josh Hug" userId="e2159f7335c131c2" providerId="LiveId" clId="{7C0F284B-0DC6-F948-936A-F358678B9CDD}" dt="2024-11-22T04:42:50.627" v="9104" actId="14100"/>
          <ac:spMkLst>
            <pc:docMk/>
            <pc:sldMk cId="1844834408" sldId="432"/>
            <ac:spMk id="17" creationId="{1D12BF1D-FB09-00EE-B336-2478C7833448}"/>
          </ac:spMkLst>
        </pc:spChg>
        <pc:spChg chg="add mod">
          <ac:chgData name="Josh Hug" userId="e2159f7335c131c2" providerId="LiveId" clId="{7C0F284B-0DC6-F948-936A-F358678B9CDD}" dt="2024-11-21T19:35:40.394" v="1887" actId="1076"/>
          <ac:spMkLst>
            <pc:docMk/>
            <pc:sldMk cId="1844834408" sldId="432"/>
            <ac:spMk id="18" creationId="{9C02B385-374A-4BCA-CB20-D15184E97077}"/>
          </ac:spMkLst>
        </pc:spChg>
        <pc:spChg chg="mod">
          <ac:chgData name="Josh Hug" userId="e2159f7335c131c2" providerId="LiveId" clId="{7C0F284B-0DC6-F948-936A-F358678B9CDD}" dt="2024-11-21T19:23:01.266" v="1571" actId="1076"/>
          <ac:spMkLst>
            <pc:docMk/>
            <pc:sldMk cId="1844834408" sldId="432"/>
            <ac:spMk id="20" creationId="{80B31667-A7F6-3221-9A35-F70AC4BC76FE}"/>
          </ac:spMkLst>
        </pc:spChg>
        <pc:spChg chg="add mod">
          <ac:chgData name="Josh Hug" userId="e2159f7335c131c2" providerId="LiveId" clId="{7C0F284B-0DC6-F948-936A-F358678B9CDD}" dt="2024-11-21T19:38:13.980" v="1989"/>
          <ac:spMkLst>
            <pc:docMk/>
            <pc:sldMk cId="1844834408" sldId="432"/>
            <ac:spMk id="21" creationId="{D1DC3176-BD7E-ADC8-6A0B-FBFF16A9DB72}"/>
          </ac:spMkLst>
        </pc:spChg>
        <pc:spChg chg="add mod">
          <ac:chgData name="Josh Hug" userId="e2159f7335c131c2" providerId="LiveId" clId="{7C0F284B-0DC6-F948-936A-F358678B9CDD}" dt="2024-11-21T19:38:17.454" v="1991"/>
          <ac:spMkLst>
            <pc:docMk/>
            <pc:sldMk cId="1844834408" sldId="432"/>
            <ac:spMk id="22" creationId="{2E53EC03-9F3B-38B0-CAA0-0A2091452ED9}"/>
          </ac:spMkLst>
        </pc:spChg>
        <pc:spChg chg="del mod">
          <ac:chgData name="Josh Hug" userId="e2159f7335c131c2" providerId="LiveId" clId="{7C0F284B-0DC6-F948-936A-F358678B9CDD}" dt="2024-11-21T19:24:41.853" v="1609" actId="478"/>
          <ac:spMkLst>
            <pc:docMk/>
            <pc:sldMk cId="1844834408" sldId="432"/>
            <ac:spMk id="29" creationId="{31FCACA9-9F14-9965-EA09-4EF184517E98}"/>
          </ac:spMkLst>
        </pc:spChg>
        <pc:picChg chg="del">
          <ac:chgData name="Josh Hug" userId="e2159f7335c131c2" providerId="LiveId" clId="{7C0F284B-0DC6-F948-936A-F358678B9CDD}" dt="2024-11-21T19:33:57.200" v="1837" actId="478"/>
          <ac:picMkLst>
            <pc:docMk/>
            <pc:sldMk cId="1844834408" sldId="432"/>
            <ac:picMk id="4" creationId="{ABBD76ED-2A33-D0EB-AFD9-80E7716EED52}"/>
          </ac:picMkLst>
        </pc:picChg>
        <pc:cxnChg chg="mod">
          <ac:chgData name="Josh Hug" userId="e2159f7335c131c2" providerId="LiveId" clId="{7C0F284B-0DC6-F948-936A-F358678B9CDD}" dt="2024-11-21T19:23:01.266" v="1571" actId="1076"/>
          <ac:cxnSpMkLst>
            <pc:docMk/>
            <pc:sldMk cId="1844834408" sldId="432"/>
            <ac:cxnSpMk id="12" creationId="{DBB9E28B-6353-4923-CA9B-4D269B72458A}"/>
          </ac:cxnSpMkLst>
        </pc:cxnChg>
        <pc:cxnChg chg="mod">
          <ac:chgData name="Josh Hug" userId="e2159f7335c131c2" providerId="LiveId" clId="{7C0F284B-0DC6-F948-936A-F358678B9CDD}" dt="2024-11-21T19:38:36.793" v="2008" actId="1037"/>
          <ac:cxnSpMkLst>
            <pc:docMk/>
            <pc:sldMk cId="1844834408" sldId="432"/>
            <ac:cxnSpMk id="24" creationId="{CCE35D63-8DD4-A4E8-3C47-0C12BD4B68C5}"/>
          </ac:cxnSpMkLst>
        </pc:cxnChg>
      </pc:sldChg>
      <pc:sldChg chg="addSp delSp modSp add mod">
        <pc:chgData name="Josh Hug" userId="e2159f7335c131c2" providerId="LiveId" clId="{7C0F284B-0DC6-F948-936A-F358678B9CDD}" dt="2024-11-22T04:47:26.647" v="9356" actId="20577"/>
        <pc:sldMkLst>
          <pc:docMk/>
          <pc:sldMk cId="297115897" sldId="433"/>
        </pc:sldMkLst>
        <pc:spChg chg="mod">
          <ac:chgData name="Josh Hug" userId="e2159f7335c131c2" providerId="LiveId" clId="{7C0F284B-0DC6-F948-936A-F358678B9CDD}" dt="2024-11-21T19:40:59.333" v="2074" actId="27636"/>
          <ac:spMkLst>
            <pc:docMk/>
            <pc:sldMk cId="297115897" sldId="433"/>
            <ac:spMk id="2" creationId="{5A0A53F4-481D-2BE2-0B67-C2F52968447C}"/>
          </ac:spMkLst>
        </pc:spChg>
        <pc:spChg chg="mod">
          <ac:chgData name="Josh Hug" userId="e2159f7335c131c2" providerId="LiveId" clId="{7C0F284B-0DC6-F948-936A-F358678B9CDD}" dt="2024-11-21T19:29:43.423" v="1758" actId="20577"/>
          <ac:spMkLst>
            <pc:docMk/>
            <pc:sldMk cId="297115897" sldId="433"/>
            <ac:spMk id="3" creationId="{758DE0AE-AF21-D9E5-00B9-8C3119498FDD}"/>
          </ac:spMkLst>
        </pc:spChg>
        <pc:spChg chg="del mod">
          <ac:chgData name="Josh Hug" userId="e2159f7335c131c2" providerId="LiveId" clId="{7C0F284B-0DC6-F948-936A-F358678B9CDD}" dt="2024-11-22T04:43:16.254" v="9113" actId="478"/>
          <ac:spMkLst>
            <pc:docMk/>
            <pc:sldMk cId="297115897" sldId="433"/>
            <ac:spMk id="8" creationId="{44E39A41-6E7D-9A13-13FD-699E78D1E697}"/>
          </ac:spMkLst>
        </pc:spChg>
        <pc:spChg chg="add mod">
          <ac:chgData name="Josh Hug" userId="e2159f7335c131c2" providerId="LiveId" clId="{7C0F284B-0DC6-F948-936A-F358678B9CDD}" dt="2024-11-22T04:43:16.535" v="9114"/>
          <ac:spMkLst>
            <pc:docMk/>
            <pc:sldMk cId="297115897" sldId="433"/>
            <ac:spMk id="14" creationId="{207E57D1-A3B2-CDCE-55AD-5CC94C6412A8}"/>
          </ac:spMkLst>
        </pc:spChg>
        <pc:spChg chg="add del mod">
          <ac:chgData name="Josh Hug" userId="e2159f7335c131c2" providerId="LiveId" clId="{7C0F284B-0DC6-F948-936A-F358678B9CDD}" dt="2024-11-21T19:38:10.383" v="1987" actId="478"/>
          <ac:spMkLst>
            <pc:docMk/>
            <pc:sldMk cId="297115897" sldId="433"/>
            <ac:spMk id="14" creationId="{DA703AEE-704E-6BC1-1E77-00CE780CBBF9}"/>
          </ac:spMkLst>
        </pc:spChg>
        <pc:spChg chg="add mod">
          <ac:chgData name="Josh Hug" userId="e2159f7335c131c2" providerId="LiveId" clId="{7C0F284B-0DC6-F948-936A-F358678B9CDD}" dt="2024-11-21T19:25:22.651" v="1625"/>
          <ac:spMkLst>
            <pc:docMk/>
            <pc:sldMk cId="297115897" sldId="433"/>
            <ac:spMk id="17" creationId="{CB6555B8-DA5C-EA5B-A96F-8BC369892E58}"/>
          </ac:spMkLst>
        </pc:spChg>
        <pc:spChg chg="add mod">
          <ac:chgData name="Josh Hug" userId="e2159f7335c131c2" providerId="LiveId" clId="{7C0F284B-0DC6-F948-936A-F358678B9CDD}" dt="2024-11-21T19:25:22.651" v="1625"/>
          <ac:spMkLst>
            <pc:docMk/>
            <pc:sldMk cId="297115897" sldId="433"/>
            <ac:spMk id="18" creationId="{A60EB088-6CE7-FC21-0610-EFEC4BC0D557}"/>
          </ac:spMkLst>
        </pc:spChg>
        <pc:spChg chg="add mod">
          <ac:chgData name="Josh Hug" userId="e2159f7335c131c2" providerId="LiveId" clId="{7C0F284B-0DC6-F948-936A-F358678B9CDD}" dt="2024-11-21T19:27:21.079" v="1650" actId="1037"/>
          <ac:spMkLst>
            <pc:docMk/>
            <pc:sldMk cId="297115897" sldId="433"/>
            <ac:spMk id="20" creationId="{0022AD21-07EE-DF96-89C7-1AA51CBE9671}"/>
          </ac:spMkLst>
        </pc:spChg>
        <pc:spChg chg="add mod">
          <ac:chgData name="Josh Hug" userId="e2159f7335c131c2" providerId="LiveId" clId="{7C0F284B-0DC6-F948-936A-F358678B9CDD}" dt="2024-11-21T19:28:05.191" v="1655"/>
          <ac:spMkLst>
            <pc:docMk/>
            <pc:sldMk cId="297115897" sldId="433"/>
            <ac:spMk id="21" creationId="{9E8B7730-ED92-082A-4109-151E2F5DD8D0}"/>
          </ac:spMkLst>
        </pc:spChg>
        <pc:spChg chg="add mod">
          <ac:chgData name="Josh Hug" userId="e2159f7335c131c2" providerId="LiveId" clId="{7C0F284B-0DC6-F948-936A-F358678B9CDD}" dt="2024-11-21T19:29:19.948" v="1736" actId="1076"/>
          <ac:spMkLst>
            <pc:docMk/>
            <pc:sldMk cId="297115897" sldId="433"/>
            <ac:spMk id="22" creationId="{70AB66DC-1927-202C-468C-97AF9CF3361B}"/>
          </ac:spMkLst>
        </pc:spChg>
        <pc:spChg chg="add mod">
          <ac:chgData name="Josh Hug" userId="e2159f7335c131c2" providerId="LiveId" clId="{7C0F284B-0DC6-F948-936A-F358678B9CDD}" dt="2024-11-21T19:29:16.195" v="1735" actId="1076"/>
          <ac:spMkLst>
            <pc:docMk/>
            <pc:sldMk cId="297115897" sldId="433"/>
            <ac:spMk id="23" creationId="{FA897B03-08BD-B656-8F89-BF612BCC2571}"/>
          </ac:spMkLst>
        </pc:spChg>
        <pc:spChg chg="add mod">
          <ac:chgData name="Josh Hug" userId="e2159f7335c131c2" providerId="LiveId" clId="{7C0F284B-0DC6-F948-936A-F358678B9CDD}" dt="2024-11-21T19:29:37.766" v="1756" actId="1076"/>
          <ac:spMkLst>
            <pc:docMk/>
            <pc:sldMk cId="297115897" sldId="433"/>
            <ac:spMk id="24" creationId="{BA6DA984-0382-7AED-6481-EB883FA12249}"/>
          </ac:spMkLst>
        </pc:spChg>
        <pc:spChg chg="add mod">
          <ac:chgData name="Josh Hug" userId="e2159f7335c131c2" providerId="LiveId" clId="{7C0F284B-0DC6-F948-936A-F358678B9CDD}" dt="2024-11-21T19:38:10.657" v="1988"/>
          <ac:spMkLst>
            <pc:docMk/>
            <pc:sldMk cId="297115897" sldId="433"/>
            <ac:spMk id="25" creationId="{1A7AD206-50CB-7FE2-DBFD-256AFEC783C2}"/>
          </ac:spMkLst>
        </pc:spChg>
        <pc:spChg chg="add mod">
          <ac:chgData name="Josh Hug" userId="e2159f7335c131c2" providerId="LiveId" clId="{7C0F284B-0DC6-F948-936A-F358678B9CDD}" dt="2024-11-22T04:47:26.647" v="9356" actId="20577"/>
          <ac:spMkLst>
            <pc:docMk/>
            <pc:sldMk cId="297115897" sldId="433"/>
            <ac:spMk id="28" creationId="{1695C87C-48C4-90AE-AA04-D19D8A841E63}"/>
          </ac:spMkLst>
        </pc:spChg>
        <pc:cxnChg chg="add mod">
          <ac:chgData name="Josh Hug" userId="e2159f7335c131c2" providerId="LiveId" clId="{7C0F284B-0DC6-F948-936A-F358678B9CDD}" dt="2024-11-21T19:25:22.651" v="1625"/>
          <ac:cxnSpMkLst>
            <pc:docMk/>
            <pc:sldMk cId="297115897" sldId="433"/>
            <ac:cxnSpMk id="11" creationId="{7433A5B1-D282-3C66-3CFB-97512B8BFA11}"/>
          </ac:cxnSpMkLst>
        </pc:cxnChg>
        <pc:cxnChg chg="add mod">
          <ac:chgData name="Josh Hug" userId="e2159f7335c131c2" providerId="LiveId" clId="{7C0F284B-0DC6-F948-936A-F358678B9CDD}" dt="2024-11-21T19:25:22.651" v="1625"/>
          <ac:cxnSpMkLst>
            <pc:docMk/>
            <pc:sldMk cId="297115897" sldId="433"/>
            <ac:cxnSpMk id="13" creationId="{8FE5B808-FD48-5CD9-4F45-F71E359860B8}"/>
          </ac:cxnSpMkLst>
        </pc:cxnChg>
        <pc:cxnChg chg="add mod">
          <ac:chgData name="Josh Hug" userId="e2159f7335c131c2" providerId="LiveId" clId="{7C0F284B-0DC6-F948-936A-F358678B9CDD}" dt="2024-11-21T19:40:05.299" v="2028"/>
          <ac:cxnSpMkLst>
            <pc:docMk/>
            <pc:sldMk cId="297115897" sldId="433"/>
            <ac:cxnSpMk id="26" creationId="{EFE90974-D401-B445-B5B5-EF2FEECB7DD8}"/>
          </ac:cxnSpMkLst>
        </pc:cxnChg>
      </pc:sldChg>
      <pc:sldChg chg="addSp delSp modSp new mod">
        <pc:chgData name="Josh Hug" userId="e2159f7335c131c2" providerId="LiveId" clId="{7C0F284B-0DC6-F948-936A-F358678B9CDD}" dt="2024-11-21T19:58:35.862" v="3013" actId="20577"/>
        <pc:sldMkLst>
          <pc:docMk/>
          <pc:sldMk cId="404678793" sldId="434"/>
        </pc:sldMkLst>
        <pc:spChg chg="mod">
          <ac:chgData name="Josh Hug" userId="e2159f7335c131c2" providerId="LiveId" clId="{7C0F284B-0DC6-F948-936A-F358678B9CDD}" dt="2024-11-21T19:41:23.562" v="2149" actId="20577"/>
          <ac:spMkLst>
            <pc:docMk/>
            <pc:sldMk cId="404678793" sldId="434"/>
            <ac:spMk id="2" creationId="{0382AFE8-EA81-EA01-1B13-A8F1DADB7C56}"/>
          </ac:spMkLst>
        </pc:spChg>
        <pc:spChg chg="mod">
          <ac:chgData name="Josh Hug" userId="e2159f7335c131c2" providerId="LiveId" clId="{7C0F284B-0DC6-F948-936A-F358678B9CDD}" dt="2024-11-21T19:53:08.916" v="2832" actId="20577"/>
          <ac:spMkLst>
            <pc:docMk/>
            <pc:sldMk cId="404678793" sldId="434"/>
            <ac:spMk id="3" creationId="{A7EAB0DF-6D66-B91A-E76C-D6DE902B589C}"/>
          </ac:spMkLst>
        </pc:spChg>
        <pc:spChg chg="add mod">
          <ac:chgData name="Josh Hug" userId="e2159f7335c131c2" providerId="LiveId" clId="{7C0F284B-0DC6-F948-936A-F358678B9CDD}" dt="2024-11-21T19:57:49.394" v="2951" actId="1035"/>
          <ac:spMkLst>
            <pc:docMk/>
            <pc:sldMk cId="404678793" sldId="434"/>
            <ac:spMk id="4" creationId="{FA00759F-89F0-DD4C-AECD-D17AFB2FBDDB}"/>
          </ac:spMkLst>
        </pc:spChg>
        <pc:spChg chg="add mod">
          <ac:chgData name="Josh Hug" userId="e2159f7335c131c2" providerId="LiveId" clId="{7C0F284B-0DC6-F948-936A-F358678B9CDD}" dt="2024-11-21T19:52:31.332" v="2784" actId="1037"/>
          <ac:spMkLst>
            <pc:docMk/>
            <pc:sldMk cId="404678793" sldId="434"/>
            <ac:spMk id="5" creationId="{A79E6D57-7186-1A7C-AC05-750DD6EC0EDC}"/>
          </ac:spMkLst>
        </pc:spChg>
        <pc:spChg chg="add mod">
          <ac:chgData name="Josh Hug" userId="e2159f7335c131c2" providerId="LiveId" clId="{7C0F284B-0DC6-F948-936A-F358678B9CDD}" dt="2024-11-21T19:58:08.914" v="2989" actId="1076"/>
          <ac:spMkLst>
            <pc:docMk/>
            <pc:sldMk cId="404678793" sldId="434"/>
            <ac:spMk id="6" creationId="{271AE75E-96E6-4B11-3FED-6FD78A639A85}"/>
          </ac:spMkLst>
        </pc:spChg>
        <pc:spChg chg="add del mod">
          <ac:chgData name="Josh Hug" userId="e2159f7335c131c2" providerId="LiveId" clId="{7C0F284B-0DC6-F948-936A-F358678B9CDD}" dt="2024-11-21T19:52:20.366" v="2751" actId="478"/>
          <ac:spMkLst>
            <pc:docMk/>
            <pc:sldMk cId="404678793" sldId="434"/>
            <ac:spMk id="7" creationId="{7E0AE35B-6DDB-E014-3C15-237A54A09568}"/>
          </ac:spMkLst>
        </pc:spChg>
        <pc:spChg chg="add del mod">
          <ac:chgData name="Josh Hug" userId="e2159f7335c131c2" providerId="LiveId" clId="{7C0F284B-0DC6-F948-936A-F358678B9CDD}" dt="2024-11-21T19:58:19.984" v="2992" actId="478"/>
          <ac:spMkLst>
            <pc:docMk/>
            <pc:sldMk cId="404678793" sldId="434"/>
            <ac:spMk id="7" creationId="{9C5B397F-02C8-FC6B-C3CE-99C69B4B44CA}"/>
          </ac:spMkLst>
        </pc:spChg>
        <pc:spChg chg="add mod">
          <ac:chgData name="Josh Hug" userId="e2159f7335c131c2" providerId="LiveId" clId="{7C0F284B-0DC6-F948-936A-F358678B9CDD}" dt="2024-11-21T19:56:07.460" v="2923" actId="20577"/>
          <ac:spMkLst>
            <pc:docMk/>
            <pc:sldMk cId="404678793" sldId="434"/>
            <ac:spMk id="8" creationId="{B09289A2-5F55-1A3E-1ACC-D3448297F869}"/>
          </ac:spMkLst>
        </pc:spChg>
        <pc:spChg chg="add mod">
          <ac:chgData name="Josh Hug" userId="e2159f7335c131c2" providerId="LiveId" clId="{7C0F284B-0DC6-F948-936A-F358678B9CDD}" dt="2024-11-21T19:56:56.419" v="2938" actId="1076"/>
          <ac:spMkLst>
            <pc:docMk/>
            <pc:sldMk cId="404678793" sldId="434"/>
            <ac:spMk id="9" creationId="{3AB149C9-851B-4F88-E18C-E52C1925DEC8}"/>
          </ac:spMkLst>
        </pc:spChg>
        <pc:spChg chg="add mod">
          <ac:chgData name="Josh Hug" userId="e2159f7335c131c2" providerId="LiveId" clId="{7C0F284B-0DC6-F948-936A-F358678B9CDD}" dt="2024-11-21T19:58:28.179" v="2995" actId="14100"/>
          <ac:spMkLst>
            <pc:docMk/>
            <pc:sldMk cId="404678793" sldId="434"/>
            <ac:spMk id="10" creationId="{B8B25559-50D1-1D8D-F070-7EFD066A5E56}"/>
          </ac:spMkLst>
        </pc:spChg>
        <pc:spChg chg="add mod">
          <ac:chgData name="Josh Hug" userId="e2159f7335c131c2" providerId="LiveId" clId="{7C0F284B-0DC6-F948-936A-F358678B9CDD}" dt="2024-11-21T19:58:35.862" v="3013" actId="20577"/>
          <ac:spMkLst>
            <pc:docMk/>
            <pc:sldMk cId="404678793" sldId="434"/>
            <ac:spMk id="11" creationId="{17AB8101-30F1-1766-22B7-5AEC70A27962}"/>
          </ac:spMkLst>
        </pc:spChg>
      </pc:sldChg>
      <pc:sldChg chg="addSp delSp modSp add mod">
        <pc:chgData name="Josh Hug" userId="e2159f7335c131c2" providerId="LiveId" clId="{7C0F284B-0DC6-F948-936A-F358678B9CDD}" dt="2024-11-22T04:43:04.077" v="9108" actId="14100"/>
        <pc:sldMkLst>
          <pc:docMk/>
          <pc:sldMk cId="2283040131" sldId="435"/>
        </pc:sldMkLst>
        <pc:spChg chg="mod">
          <ac:chgData name="Josh Hug" userId="e2159f7335c131c2" providerId="LiveId" clId="{7C0F284B-0DC6-F948-936A-F358678B9CDD}" dt="2024-11-21T19:40:49.771" v="2070" actId="20577"/>
          <ac:spMkLst>
            <pc:docMk/>
            <pc:sldMk cId="2283040131" sldId="435"/>
            <ac:spMk id="2" creationId="{ED58C8A6-B0A3-30CE-ACBF-00E40862C54B}"/>
          </ac:spMkLst>
        </pc:spChg>
        <pc:spChg chg="mod">
          <ac:chgData name="Josh Hug" userId="e2159f7335c131c2" providerId="LiveId" clId="{7C0F284B-0DC6-F948-936A-F358678B9CDD}" dt="2024-11-21T19:31:07.941" v="1775" actId="20577"/>
          <ac:spMkLst>
            <pc:docMk/>
            <pc:sldMk cId="2283040131" sldId="435"/>
            <ac:spMk id="3" creationId="{73E18012-9064-AAF7-6EA8-E9355D2DCAC9}"/>
          </ac:spMkLst>
        </pc:spChg>
        <pc:spChg chg="mod">
          <ac:chgData name="Josh Hug" userId="e2159f7335c131c2" providerId="LiveId" clId="{7C0F284B-0DC6-F948-936A-F358678B9CDD}" dt="2024-11-22T04:43:04.077" v="9108" actId="14100"/>
          <ac:spMkLst>
            <pc:docMk/>
            <pc:sldMk cId="2283040131" sldId="435"/>
            <ac:spMk id="8" creationId="{0487D9BB-A108-18FE-1405-752543E143DC}"/>
          </ac:spMkLst>
        </pc:spChg>
        <pc:spChg chg="add del mod">
          <ac:chgData name="Josh Hug" userId="e2159f7335c131c2" providerId="LiveId" clId="{7C0F284B-0DC6-F948-936A-F358678B9CDD}" dt="2024-11-21T19:37:51.387" v="1985" actId="1076"/>
          <ac:spMkLst>
            <pc:docMk/>
            <pc:sldMk cId="2283040131" sldId="435"/>
            <ac:spMk id="9" creationId="{B8469AC1-C531-12E1-C0DE-327D5A951281}"/>
          </ac:spMkLst>
        </pc:spChg>
        <pc:spChg chg="mod">
          <ac:chgData name="Josh Hug" userId="e2159f7335c131c2" providerId="LiveId" clId="{7C0F284B-0DC6-F948-936A-F358678B9CDD}" dt="2024-11-21T19:36:09.705" v="1899" actId="1035"/>
          <ac:spMkLst>
            <pc:docMk/>
            <pc:sldMk cId="2283040131" sldId="435"/>
            <ac:spMk id="12" creationId="{D475974F-A0B5-5EBF-F018-52ED0AE1B2DB}"/>
          </ac:spMkLst>
        </pc:spChg>
        <pc:spChg chg="mod">
          <ac:chgData name="Josh Hug" userId="e2159f7335c131c2" providerId="LiveId" clId="{7C0F284B-0DC6-F948-936A-F358678B9CDD}" dt="2024-11-21T19:35:58.815" v="1891" actId="1076"/>
          <ac:spMkLst>
            <pc:docMk/>
            <pc:sldMk cId="2283040131" sldId="435"/>
            <ac:spMk id="14" creationId="{2C8723B2-3CBD-351E-CED5-0D51D1C1DA99}"/>
          </ac:spMkLst>
        </pc:spChg>
        <pc:spChg chg="del">
          <ac:chgData name="Josh Hug" userId="e2159f7335c131c2" providerId="LiveId" clId="{7C0F284B-0DC6-F948-936A-F358678B9CDD}" dt="2024-11-21T19:35:46.855" v="1889" actId="478"/>
          <ac:spMkLst>
            <pc:docMk/>
            <pc:sldMk cId="2283040131" sldId="435"/>
            <ac:spMk id="15" creationId="{8345F5DE-EA4B-F002-7DAC-1B872EFD5E36}"/>
          </ac:spMkLst>
        </pc:spChg>
        <pc:spChg chg="del">
          <ac:chgData name="Josh Hug" userId="e2159f7335c131c2" providerId="LiveId" clId="{7C0F284B-0DC6-F948-936A-F358678B9CDD}" dt="2024-11-21T19:35:48.684" v="1890" actId="478"/>
          <ac:spMkLst>
            <pc:docMk/>
            <pc:sldMk cId="2283040131" sldId="435"/>
            <ac:spMk id="16" creationId="{83991225-5F66-A452-B557-C581962A0349}"/>
          </ac:spMkLst>
        </pc:spChg>
        <pc:spChg chg="mod">
          <ac:chgData name="Josh Hug" userId="e2159f7335c131c2" providerId="LiveId" clId="{7C0F284B-0DC6-F948-936A-F358678B9CDD}" dt="2024-11-21T19:37:10.252" v="1970" actId="1037"/>
          <ac:spMkLst>
            <pc:docMk/>
            <pc:sldMk cId="2283040131" sldId="435"/>
            <ac:spMk id="18" creationId="{E803C905-0140-389D-B413-7A403BDAE7DF}"/>
          </ac:spMkLst>
        </pc:spChg>
        <pc:spChg chg="mod">
          <ac:chgData name="Josh Hug" userId="e2159f7335c131c2" providerId="LiveId" clId="{7C0F284B-0DC6-F948-936A-F358678B9CDD}" dt="2024-11-21T19:36:21.712" v="1917" actId="14100"/>
          <ac:spMkLst>
            <pc:docMk/>
            <pc:sldMk cId="2283040131" sldId="435"/>
            <ac:spMk id="20" creationId="{861580AE-A05F-A44A-4B17-00B1C9067932}"/>
          </ac:spMkLst>
        </pc:spChg>
        <pc:spChg chg="mod">
          <ac:chgData name="Josh Hug" userId="e2159f7335c131c2" providerId="LiveId" clId="{7C0F284B-0DC6-F948-936A-F358678B9CDD}" dt="2024-11-21T19:36:34.150" v="1932" actId="14100"/>
          <ac:spMkLst>
            <pc:docMk/>
            <pc:sldMk cId="2283040131" sldId="435"/>
            <ac:spMk id="21" creationId="{3B05BCD6-ACE4-341D-0B33-EADA335CF0EE}"/>
          </ac:spMkLst>
        </pc:spChg>
        <pc:spChg chg="mod">
          <ac:chgData name="Josh Hug" userId="e2159f7335c131c2" providerId="LiveId" clId="{7C0F284B-0DC6-F948-936A-F358678B9CDD}" dt="2024-11-21T19:36:48.424" v="1936" actId="1076"/>
          <ac:spMkLst>
            <pc:docMk/>
            <pc:sldMk cId="2283040131" sldId="435"/>
            <ac:spMk id="22" creationId="{ABA8DBCD-0A81-266B-A6CF-31F65A13DDA7}"/>
          </ac:spMkLst>
        </pc:spChg>
        <pc:spChg chg="mod">
          <ac:chgData name="Josh Hug" userId="e2159f7335c131c2" providerId="LiveId" clId="{7C0F284B-0DC6-F948-936A-F358678B9CDD}" dt="2024-11-21T19:36:37.761" v="1933" actId="1076"/>
          <ac:spMkLst>
            <pc:docMk/>
            <pc:sldMk cId="2283040131" sldId="435"/>
            <ac:spMk id="23" creationId="{7D46D67F-0594-6588-F85E-672D9699A5D9}"/>
          </ac:spMkLst>
        </pc:spChg>
        <pc:spChg chg="mod">
          <ac:chgData name="Josh Hug" userId="e2159f7335c131c2" providerId="LiveId" clId="{7C0F284B-0DC6-F948-936A-F358678B9CDD}" dt="2024-11-21T19:36:59.072" v="1948" actId="14100"/>
          <ac:spMkLst>
            <pc:docMk/>
            <pc:sldMk cId="2283040131" sldId="435"/>
            <ac:spMk id="24" creationId="{5E7F68C4-F9E1-B547-B0C8-161CE24DC161}"/>
          </ac:spMkLst>
        </pc:spChg>
        <pc:spChg chg="add mod">
          <ac:chgData name="Josh Hug" userId="e2159f7335c131c2" providerId="LiveId" clId="{7C0F284B-0DC6-F948-936A-F358678B9CDD}" dt="2024-11-21T19:35:44.742" v="1888"/>
          <ac:spMkLst>
            <pc:docMk/>
            <pc:sldMk cId="2283040131" sldId="435"/>
            <ac:spMk id="25" creationId="{45FCFCC6-634C-3E75-4D20-75036CB89BED}"/>
          </ac:spMkLst>
        </pc:spChg>
        <pc:spChg chg="add mod">
          <ac:chgData name="Josh Hug" userId="e2159f7335c131c2" providerId="LiveId" clId="{7C0F284B-0DC6-F948-936A-F358678B9CDD}" dt="2024-11-21T19:35:44.742" v="1888"/>
          <ac:spMkLst>
            <pc:docMk/>
            <pc:sldMk cId="2283040131" sldId="435"/>
            <ac:spMk id="26" creationId="{204A9465-45AE-DEB8-D532-4C6C9947BE49}"/>
          </ac:spMkLst>
        </pc:spChg>
        <pc:spChg chg="add mod">
          <ac:chgData name="Josh Hug" userId="e2159f7335c131c2" providerId="LiveId" clId="{7C0F284B-0DC6-F948-936A-F358678B9CDD}" dt="2024-11-21T19:37:56.182" v="1986" actId="1076"/>
          <ac:spMkLst>
            <pc:docMk/>
            <pc:sldMk cId="2283040131" sldId="435"/>
            <ac:spMk id="27" creationId="{D0A60CD1-98DA-EFD2-13FA-648C5668923F}"/>
          </ac:spMkLst>
        </pc:spChg>
        <pc:cxnChg chg="add mod">
          <ac:chgData name="Josh Hug" userId="e2159f7335c131c2" providerId="LiveId" clId="{7C0F284B-0DC6-F948-936A-F358678B9CDD}" dt="2024-11-21T19:40:05.814" v="2029"/>
          <ac:cxnSpMkLst>
            <pc:docMk/>
            <pc:sldMk cId="2283040131" sldId="435"/>
            <ac:cxnSpMk id="28" creationId="{48C62801-D117-625F-0A14-CA462A60B4EB}"/>
          </ac:cxnSpMkLst>
        </pc:cxnChg>
      </pc:sldChg>
      <pc:sldChg chg="modSp add mod">
        <pc:chgData name="Josh Hug" userId="e2159f7335c131c2" providerId="LiveId" clId="{7C0F284B-0DC6-F948-936A-F358678B9CDD}" dt="2024-11-21T20:01:48.673" v="3730" actId="20577"/>
        <pc:sldMkLst>
          <pc:docMk/>
          <pc:sldMk cId="1384872130" sldId="436"/>
        </pc:sldMkLst>
        <pc:spChg chg="mod">
          <ac:chgData name="Josh Hug" userId="e2159f7335c131c2" providerId="LiveId" clId="{7C0F284B-0DC6-F948-936A-F358678B9CDD}" dt="2024-11-21T20:01:48.673" v="3730" actId="20577"/>
          <ac:spMkLst>
            <pc:docMk/>
            <pc:sldMk cId="1384872130" sldId="436"/>
            <ac:spMk id="2" creationId="{93B8AD98-1215-FEC5-BD58-21180C6BB60A}"/>
          </ac:spMkLst>
        </pc:spChg>
      </pc:sldChg>
      <pc:sldChg chg="modSp add mod">
        <pc:chgData name="Josh Hug" userId="e2159f7335c131c2" providerId="LiveId" clId="{7C0F284B-0DC6-F948-936A-F358678B9CDD}" dt="2024-11-21T20:02:26.483" v="3843" actId="14100"/>
        <pc:sldMkLst>
          <pc:docMk/>
          <pc:sldMk cId="1537614650" sldId="437"/>
        </pc:sldMkLst>
        <pc:spChg chg="mod">
          <ac:chgData name="Josh Hug" userId="e2159f7335c131c2" providerId="LiveId" clId="{7C0F284B-0DC6-F948-936A-F358678B9CDD}" dt="2024-11-21T20:02:07.128" v="3744" actId="20577"/>
          <ac:spMkLst>
            <pc:docMk/>
            <pc:sldMk cId="1537614650" sldId="437"/>
            <ac:spMk id="2" creationId="{94978061-F8ED-7E7C-F3AB-05087676A2E3}"/>
          </ac:spMkLst>
        </pc:spChg>
        <pc:spChg chg="mod">
          <ac:chgData name="Josh Hug" userId="e2159f7335c131c2" providerId="LiveId" clId="{7C0F284B-0DC6-F948-936A-F358678B9CDD}" dt="2024-11-21T20:02:26.483" v="3843" actId="14100"/>
          <ac:spMkLst>
            <pc:docMk/>
            <pc:sldMk cId="1537614650" sldId="437"/>
            <ac:spMk id="6" creationId="{D66C6CBF-D275-141A-BC7C-C66BBCE77891}"/>
          </ac:spMkLst>
        </pc:spChg>
      </pc:sldChg>
      <pc:sldChg chg="modSp new mod">
        <pc:chgData name="Josh Hug" userId="e2159f7335c131c2" providerId="LiveId" clId="{7C0F284B-0DC6-F948-936A-F358678B9CDD}" dt="2024-11-21T20:06:14.805" v="4636" actId="20577"/>
        <pc:sldMkLst>
          <pc:docMk/>
          <pc:sldMk cId="4030145583" sldId="438"/>
        </pc:sldMkLst>
        <pc:spChg chg="mod">
          <ac:chgData name="Josh Hug" userId="e2159f7335c131c2" providerId="LiveId" clId="{7C0F284B-0DC6-F948-936A-F358678B9CDD}" dt="2024-11-21T20:04:59.630" v="4224" actId="20577"/>
          <ac:spMkLst>
            <pc:docMk/>
            <pc:sldMk cId="4030145583" sldId="438"/>
            <ac:spMk id="2" creationId="{BD117235-C9DA-6BAC-F7AA-640A8EB83CD9}"/>
          </ac:spMkLst>
        </pc:spChg>
        <pc:spChg chg="mod">
          <ac:chgData name="Josh Hug" userId="e2159f7335c131c2" providerId="LiveId" clId="{7C0F284B-0DC6-F948-936A-F358678B9CDD}" dt="2024-11-21T20:06:14.805" v="4636" actId="20577"/>
          <ac:spMkLst>
            <pc:docMk/>
            <pc:sldMk cId="4030145583" sldId="438"/>
            <ac:spMk id="3" creationId="{F53D253B-E8F8-43D2-36C3-E2431F89ABDF}"/>
          </ac:spMkLst>
        </pc:spChg>
      </pc:sldChg>
      <pc:sldChg chg="modSp add mod">
        <pc:chgData name="Josh Hug" userId="e2159f7335c131c2" providerId="LiveId" clId="{7C0F284B-0DC6-F948-936A-F358678B9CDD}" dt="2024-11-21T20:06:51.022" v="4709" actId="20577"/>
        <pc:sldMkLst>
          <pc:docMk/>
          <pc:sldMk cId="3806294265" sldId="439"/>
        </pc:sldMkLst>
        <pc:spChg chg="mod">
          <ac:chgData name="Josh Hug" userId="e2159f7335c131c2" providerId="LiveId" clId="{7C0F284B-0DC6-F948-936A-F358678B9CDD}" dt="2024-11-21T20:06:51.022" v="4709" actId="20577"/>
          <ac:spMkLst>
            <pc:docMk/>
            <pc:sldMk cId="3806294265" sldId="439"/>
            <ac:spMk id="3" creationId="{09D30A57-FA90-DD0C-BBAA-585D3F124B88}"/>
          </ac:spMkLst>
        </pc:spChg>
      </pc:sldChg>
      <pc:sldChg chg="del">
        <pc:chgData name="Josh Hug" userId="e2159f7335c131c2" providerId="LiveId" clId="{7C0F284B-0DC6-F948-936A-F358678B9CDD}" dt="2024-11-22T00:59:04.639" v="8814" actId="2696"/>
        <pc:sldMkLst>
          <pc:docMk/>
          <pc:sldMk cId="75116872" sldId="456"/>
        </pc:sldMkLst>
      </pc:sldChg>
      <pc:sldChg chg="modSp del mod">
        <pc:chgData name="Josh Hug" userId="e2159f7335c131c2" providerId="LiveId" clId="{7C0F284B-0DC6-F948-936A-F358678B9CDD}" dt="2024-11-21T22:58:39.046" v="7391" actId="2696"/>
        <pc:sldMkLst>
          <pc:docMk/>
          <pc:sldMk cId="2882245127" sldId="457"/>
        </pc:sldMkLst>
        <pc:spChg chg="mod">
          <ac:chgData name="Josh Hug" userId="e2159f7335c131c2" providerId="LiveId" clId="{7C0F284B-0DC6-F948-936A-F358678B9CDD}" dt="2024-11-21T22:29:12.176" v="4952"/>
          <ac:spMkLst>
            <pc:docMk/>
            <pc:sldMk cId="2882245127" sldId="457"/>
            <ac:spMk id="3" creationId="{0A92C2E1-1696-DA16-48A2-A86920D0C742}"/>
          </ac:spMkLst>
        </pc:spChg>
      </pc:sldChg>
      <pc:sldChg chg="modSp add mod ord">
        <pc:chgData name="Josh Hug" userId="e2159f7335c131c2" providerId="LiveId" clId="{7C0F284B-0DC6-F948-936A-F358678B9CDD}" dt="2024-11-22T01:09:58.930" v="8881" actId="20577"/>
        <pc:sldMkLst>
          <pc:docMk/>
          <pc:sldMk cId="724927656" sldId="461"/>
        </pc:sldMkLst>
        <pc:spChg chg="mod">
          <ac:chgData name="Josh Hug" userId="e2159f7335c131c2" providerId="LiveId" clId="{7C0F284B-0DC6-F948-936A-F358678B9CDD}" dt="2024-11-21T22:29:34.886" v="4998" actId="20577"/>
          <ac:spMkLst>
            <pc:docMk/>
            <pc:sldMk cId="724927656" sldId="461"/>
            <ac:spMk id="2" creationId="{14249118-734E-2A3D-C11E-CA30AFB362D9}"/>
          </ac:spMkLst>
        </pc:spChg>
        <pc:spChg chg="mod">
          <ac:chgData name="Josh Hug" userId="e2159f7335c131c2" providerId="LiveId" clId="{7C0F284B-0DC6-F948-936A-F358678B9CDD}" dt="2024-11-22T01:09:58.930" v="8881" actId="20577"/>
          <ac:spMkLst>
            <pc:docMk/>
            <pc:sldMk cId="724927656" sldId="461"/>
            <ac:spMk id="3" creationId="{EF9F89F6-D085-2ECD-9E23-9DD9116B24ED}"/>
          </ac:spMkLst>
        </pc:spChg>
      </pc:sldChg>
      <pc:sldChg chg="modSp new mod ord">
        <pc:chgData name="Josh Hug" userId="e2159f7335c131c2" providerId="LiveId" clId="{7C0F284B-0DC6-F948-936A-F358678B9CDD}" dt="2024-11-21T22:36:49.294" v="5758" actId="12"/>
        <pc:sldMkLst>
          <pc:docMk/>
          <pc:sldMk cId="3436653269" sldId="462"/>
        </pc:sldMkLst>
        <pc:spChg chg="mod">
          <ac:chgData name="Josh Hug" userId="e2159f7335c131c2" providerId="LiveId" clId="{7C0F284B-0DC6-F948-936A-F358678B9CDD}" dt="2024-11-21T22:29:42.312" v="5012" actId="20577"/>
          <ac:spMkLst>
            <pc:docMk/>
            <pc:sldMk cId="3436653269" sldId="462"/>
            <ac:spMk id="2" creationId="{31105B28-D3F5-7DD7-D8DE-F02B282283DC}"/>
          </ac:spMkLst>
        </pc:spChg>
        <pc:spChg chg="mod">
          <ac:chgData name="Josh Hug" userId="e2159f7335c131c2" providerId="LiveId" clId="{7C0F284B-0DC6-F948-936A-F358678B9CDD}" dt="2024-11-21T22:36:49.294" v="5758" actId="12"/>
          <ac:spMkLst>
            <pc:docMk/>
            <pc:sldMk cId="3436653269" sldId="462"/>
            <ac:spMk id="3" creationId="{3BE48D5D-8FFC-7A6D-3544-14B1912A8FE5}"/>
          </ac:spMkLst>
        </pc:spChg>
      </pc:sldChg>
      <pc:sldChg chg="modSp add mod ord">
        <pc:chgData name="Josh Hug" userId="e2159f7335c131c2" providerId="LiveId" clId="{7C0F284B-0DC6-F948-936A-F358678B9CDD}" dt="2024-11-21T22:42:22.508" v="6516" actId="20577"/>
        <pc:sldMkLst>
          <pc:docMk/>
          <pc:sldMk cId="328293673" sldId="463"/>
        </pc:sldMkLst>
        <pc:spChg chg="mod">
          <ac:chgData name="Josh Hug" userId="e2159f7335c131c2" providerId="LiveId" clId="{7C0F284B-0DC6-F948-936A-F358678B9CDD}" dt="2024-11-21T22:42:22.508" v="6516" actId="20577"/>
          <ac:spMkLst>
            <pc:docMk/>
            <pc:sldMk cId="328293673" sldId="463"/>
            <ac:spMk id="3" creationId="{E1C13EA0-9A5F-06A7-24B1-081FB4984522}"/>
          </ac:spMkLst>
        </pc:spChg>
      </pc:sldChg>
      <pc:sldChg chg="add del">
        <pc:chgData name="Josh Hug" userId="e2159f7335c131c2" providerId="LiveId" clId="{7C0F284B-0DC6-F948-936A-F358678B9CDD}" dt="2024-11-21T22:58:40.599" v="7392" actId="2696"/>
        <pc:sldMkLst>
          <pc:docMk/>
          <pc:sldMk cId="1560423831" sldId="464"/>
        </pc:sldMkLst>
      </pc:sldChg>
      <pc:sldChg chg="modSp add mod">
        <pc:chgData name="Josh Hug" userId="e2159f7335c131c2" providerId="LiveId" clId="{7C0F284B-0DC6-F948-936A-F358678B9CDD}" dt="2024-11-21T22:48:55.522" v="6803" actId="20577"/>
        <pc:sldMkLst>
          <pc:docMk/>
          <pc:sldMk cId="3850401990" sldId="465"/>
        </pc:sldMkLst>
        <pc:spChg chg="mod">
          <ac:chgData name="Josh Hug" userId="e2159f7335c131c2" providerId="LiveId" clId="{7C0F284B-0DC6-F948-936A-F358678B9CDD}" dt="2024-11-21T22:48:55.522" v="6803" actId="20577"/>
          <ac:spMkLst>
            <pc:docMk/>
            <pc:sldMk cId="3850401990" sldId="465"/>
            <ac:spMk id="3" creationId="{B6AE9BF4-6DAD-E38F-D95E-C81BCEC7B488}"/>
          </ac:spMkLst>
        </pc:spChg>
      </pc:sldChg>
      <pc:sldChg chg="modSp add mod">
        <pc:chgData name="Josh Hug" userId="e2159f7335c131c2" providerId="LiveId" clId="{7C0F284B-0DC6-F948-936A-F358678B9CDD}" dt="2024-11-21T22:58:20.777" v="7390" actId="20577"/>
        <pc:sldMkLst>
          <pc:docMk/>
          <pc:sldMk cId="447107273" sldId="466"/>
        </pc:sldMkLst>
        <pc:spChg chg="mod">
          <ac:chgData name="Josh Hug" userId="e2159f7335c131c2" providerId="LiveId" clId="{7C0F284B-0DC6-F948-936A-F358678B9CDD}" dt="2024-11-21T22:58:20.777" v="7390" actId="20577"/>
          <ac:spMkLst>
            <pc:docMk/>
            <pc:sldMk cId="447107273" sldId="466"/>
            <ac:spMk id="3" creationId="{FDA9D25B-701C-F498-CD4B-C8A18CDD126A}"/>
          </ac:spMkLst>
        </pc:spChg>
      </pc:sldChg>
      <pc:sldChg chg="add del">
        <pc:chgData name="Josh Hug" userId="e2159f7335c131c2" providerId="LiveId" clId="{7C0F284B-0DC6-F948-936A-F358678B9CDD}" dt="2024-11-21T22:44:27.393" v="6746"/>
        <pc:sldMkLst>
          <pc:docMk/>
          <pc:sldMk cId="2569280346" sldId="466"/>
        </pc:sldMkLst>
      </pc:sldChg>
      <pc:sldChg chg="addSp modSp add modAnim">
        <pc:chgData name="Josh Hug" userId="e2159f7335c131c2" providerId="LiveId" clId="{7C0F284B-0DC6-F948-936A-F358678B9CDD}" dt="2024-11-21T23:30:04.196" v="8813"/>
        <pc:sldMkLst>
          <pc:docMk/>
          <pc:sldMk cId="269002649" sldId="467"/>
        </pc:sldMkLst>
        <pc:spChg chg="mod">
          <ac:chgData name="Josh Hug" userId="e2159f7335c131c2" providerId="LiveId" clId="{7C0F284B-0DC6-F948-936A-F358678B9CDD}" dt="2024-11-21T23:29:54.858" v="8812" actId="20577"/>
          <ac:spMkLst>
            <pc:docMk/>
            <pc:sldMk cId="269002649" sldId="467"/>
            <ac:spMk id="3" creationId="{8C1D2E43-28B6-2F67-07E3-80C2C3F34F3B}"/>
          </ac:spMkLst>
        </pc:spChg>
        <pc:picChg chg="add mod">
          <ac:chgData name="Josh Hug" userId="e2159f7335c131c2" providerId="LiveId" clId="{7C0F284B-0DC6-F948-936A-F358678B9CDD}" dt="2024-11-21T23:29:38.146" v="8776" actId="1076"/>
          <ac:picMkLst>
            <pc:docMk/>
            <pc:sldMk cId="269002649" sldId="467"/>
            <ac:picMk id="6" creationId="{18DF8AB6-40D5-9056-404C-1358D1750529}"/>
          </ac:picMkLst>
        </pc:picChg>
        <pc:picChg chg="add mod">
          <ac:chgData name="Josh Hug" userId="e2159f7335c131c2" providerId="LiveId" clId="{7C0F284B-0DC6-F948-936A-F358678B9CDD}" dt="2024-11-21T23:29:42.604" v="8778" actId="1076"/>
          <ac:picMkLst>
            <pc:docMk/>
            <pc:sldMk cId="269002649" sldId="467"/>
            <ac:picMk id="7" creationId="{1A82C6BD-8FFB-85D8-F740-8A74A531097E}"/>
          </ac:picMkLst>
        </pc:picChg>
      </pc:sldChg>
      <pc:sldChg chg="modSp">
        <pc:chgData name="Josh Hug" userId="e2159f7335c131c2" providerId="LiveId" clId="{7C0F284B-0DC6-F948-936A-F358678B9CDD}" dt="2024-11-22T01:38:08.631" v="8898" actId="20577"/>
        <pc:sldMkLst>
          <pc:docMk/>
          <pc:sldMk cId="2578914254" sldId="472"/>
        </pc:sldMkLst>
        <pc:spChg chg="mod">
          <ac:chgData name="Josh Hug" userId="e2159f7335c131c2" providerId="LiveId" clId="{7C0F284B-0DC6-F948-936A-F358678B9CDD}" dt="2024-11-22T01:38:08.631" v="8898" actId="20577"/>
          <ac:spMkLst>
            <pc:docMk/>
            <pc:sldMk cId="2578914254" sldId="472"/>
            <ac:spMk id="16" creationId="{9AADBD1B-C638-E61B-42DB-E04723DC5C4B}"/>
          </ac:spMkLst>
        </pc:spChg>
      </pc:sldChg>
      <pc:sldChg chg="delSp modSp add mod">
        <pc:chgData name="Josh Hug" userId="e2159f7335c131c2" providerId="LiveId" clId="{7C0F284B-0DC6-F948-936A-F358678B9CDD}" dt="2024-11-22T01:03:38.378" v="8823" actId="478"/>
        <pc:sldMkLst>
          <pc:docMk/>
          <pc:sldMk cId="3589705691" sldId="475"/>
        </pc:sldMkLst>
        <pc:spChg chg="mod">
          <ac:chgData name="Josh Hug" userId="e2159f7335c131c2" providerId="LiveId" clId="{7C0F284B-0DC6-F948-936A-F358678B9CDD}" dt="2024-11-22T01:03:36.558" v="8822" actId="20577"/>
          <ac:spMkLst>
            <pc:docMk/>
            <pc:sldMk cId="3589705691" sldId="475"/>
            <ac:spMk id="3" creationId="{0E941677-1E03-D2D1-A607-336CD01EE1F4}"/>
          </ac:spMkLst>
        </pc:spChg>
        <pc:spChg chg="del">
          <ac:chgData name="Josh Hug" userId="e2159f7335c131c2" providerId="LiveId" clId="{7C0F284B-0DC6-F948-936A-F358678B9CDD}" dt="2024-11-22T01:03:38.378" v="8823" actId="478"/>
          <ac:spMkLst>
            <pc:docMk/>
            <pc:sldMk cId="3589705691" sldId="475"/>
            <ac:spMk id="4" creationId="{51699255-61C4-237C-EFE5-AB7E831FA46C}"/>
          </ac:spMkLst>
        </pc:spChg>
        <pc:spChg chg="del">
          <ac:chgData name="Josh Hug" userId="e2159f7335c131c2" providerId="LiveId" clId="{7C0F284B-0DC6-F948-936A-F358678B9CDD}" dt="2024-11-22T01:03:38.378" v="8823" actId="478"/>
          <ac:spMkLst>
            <pc:docMk/>
            <pc:sldMk cId="3589705691" sldId="475"/>
            <ac:spMk id="5" creationId="{8392D252-FFCA-B42E-8B9C-3FF133F39D7A}"/>
          </ac:spMkLst>
        </pc:spChg>
      </pc:sldChg>
      <pc:sldChg chg="new">
        <pc:chgData name="Josh Hug" userId="e2159f7335c131c2" providerId="LiveId" clId="{7C0F284B-0DC6-F948-936A-F358678B9CDD}" dt="2024-11-22T02:14:59.624" v="8899" actId="680"/>
        <pc:sldMkLst>
          <pc:docMk/>
          <pc:sldMk cId="1697655475" sldId="476"/>
        </pc:sldMkLst>
      </pc:sldChg>
      <pc:sldChg chg="addSp delSp modSp add mod">
        <pc:chgData name="Josh Hug" userId="e2159f7335c131c2" providerId="LiveId" clId="{7C0F284B-0DC6-F948-936A-F358678B9CDD}" dt="2024-11-22T02:16:01.219" v="9077" actId="20577"/>
        <pc:sldMkLst>
          <pc:docMk/>
          <pc:sldMk cId="733044170" sldId="477"/>
        </pc:sldMkLst>
        <pc:spChg chg="add del mod">
          <ac:chgData name="Josh Hug" userId="e2159f7335c131c2" providerId="LiveId" clId="{7C0F284B-0DC6-F948-936A-F358678B9CDD}" dt="2024-11-22T02:16:01.219" v="9077" actId="20577"/>
          <ac:spMkLst>
            <pc:docMk/>
            <pc:sldMk cId="733044170" sldId="477"/>
            <ac:spMk id="3" creationId="{5B4C3DB8-5759-DA0A-6192-8F02C06BC284}"/>
          </ac:spMkLst>
        </pc:spChg>
        <pc:spChg chg="add del mod">
          <ac:chgData name="Josh Hug" userId="e2159f7335c131c2" providerId="LiveId" clId="{7C0F284B-0DC6-F948-936A-F358678B9CDD}" dt="2024-11-22T02:15:37.045" v="9026" actId="478"/>
          <ac:spMkLst>
            <pc:docMk/>
            <pc:sldMk cId="733044170" sldId="477"/>
            <ac:spMk id="5" creationId="{D99D7987-EBC9-4528-EDC4-0213A13CD2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30DA-03DB-EA15-8CE8-13C462C11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EF6BB-D403-3B3A-532C-7AA6C7DA3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3AD51-6AC7-1A53-518C-E1AE0AB36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A6966-1BCA-D4FA-5262-0CC73301A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20.berkeley.edu/fall-2024/3-generalization/06-normal-approx/notes.html#fn4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5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codecamp.org/news/normal-distribution-explained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human-height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joshh.ug/cs70/joint_gaussian_pdf.html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8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68.png"/><Relationship Id="rId3" Type="http://schemas.openxmlformats.org/officeDocument/2006/relationships/image" Target="../media/image89.png"/><Relationship Id="rId7" Type="http://schemas.openxmlformats.org/officeDocument/2006/relationships/image" Target="../media/image82.png"/><Relationship Id="rId12" Type="http://schemas.openxmlformats.org/officeDocument/2006/relationships/image" Target="../media/image96.png"/><Relationship Id="rId2" Type="http://schemas.openxmlformats.org/officeDocument/2006/relationships/image" Target="../media/image650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81.png"/><Relationship Id="rId15" Type="http://schemas.openxmlformats.org/officeDocument/2006/relationships/image" Target="../media/image85.pn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06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5.png"/><Relationship Id="rId2" Type="http://schemas.openxmlformats.org/officeDocument/2006/relationships/image" Target="../media/image99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5" Type="http://schemas.openxmlformats.org/officeDocument/2006/relationships/image" Target="../media/image87.png"/><Relationship Id="rId10" Type="http://schemas.openxmlformats.org/officeDocument/2006/relationships/image" Target="../media/image103.png"/><Relationship Id="rId4" Type="http://schemas.openxmlformats.org/officeDocument/2006/relationships/image" Target="../media/image90.png"/><Relationship Id="rId9" Type="http://schemas.openxmlformats.org/officeDocument/2006/relationships/image" Target="../media/image102.png"/><Relationship Id="rId1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0935B-CC49-1C5D-FF02-B41D8327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9118-734E-2A3D-C11E-CA30AFB3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Experiment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F89F6-D085-2ECD-9E23-9DD9116B2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run our classic CS70 experiment: We take all students’ homework, shuffle it, and hand it back randomly.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number of students who get their homework back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err="1"/>
                  <a:t>th</a:t>
                </a:r>
                <a:r>
                  <a:rPr lang="en-US"/>
                  <a:t> experiment.</a:t>
                </a:r>
              </a:p>
              <a:p>
                <a:endParaRPr lang="en-US"/>
              </a:p>
              <a:p>
                <a:r>
                  <a:rPr lang="en-US"/>
                  <a:t>Suppose we have 1000 high school classes across the country do this experiment. Each reports back their results.</a:t>
                </a:r>
              </a:p>
              <a:p>
                <a:endParaRPr lang="en-US"/>
              </a:p>
              <a:p>
                <a:r>
                  <a:rPr lang="en-US"/>
                  <a:t>Suppose that the sum we get back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=1,231</m:t>
                    </m:r>
                  </m:oMath>
                </a14:m>
                <a:r>
                  <a:rPr lang="en-US"/>
                  <a:t>. How likely is it that we get this value or less? This value or more? Is there any reason to be suspicious of these results?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F89F6-D085-2ECD-9E23-9DD9116B2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92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08EB-985A-70FC-8501-20D32FA5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(Gaussian)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5F4AD-C4CD-9F8A-A80D-099B81A1A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Gaussian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Normal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, or more simply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if its PDF is: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b="0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a “standard” Normal (or “standard” Gaussian) if it has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  <a:p>
                <a:endParaRPr lang="en-US" sz="600"/>
              </a:p>
              <a:p>
                <a:r>
                  <a:rPr lang="en-US"/>
                  <a:t>Note: It’s no coincidence that the parameters of a Gaussian use the same symbols we usually use for mean and variance. We’ll come back to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5F4AD-C4CD-9F8A-A80D-099B81A1A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b="-3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6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5B54-16F1-E91B-265B-9A33BE57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67CC9-AF64-2A55-548D-2A912C383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we dig into what the Gaussian distribution means and why it matters, let’s establish six properties:</a:t>
                </a:r>
              </a:p>
              <a:p>
                <a:r>
                  <a:rPr lang="en-US" b="0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3.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4.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5.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The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We’ll discuss these properties as we prove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67CC9-AF64-2A55-548D-2A912C383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5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703B-3F47-831C-3BA3-18EB2A70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07E38-A474-A911-7A67-E914781763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, and 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. In other words: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If we add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to a standard Gaussian RV, then we get a new Gaussian RV whose first parameter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If we multiply a standard Gaussian RV by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/>
                  <a:t>, then we get a new Gaussian RV whose second parameter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To prove this, we’ll use our warmup lemma!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07E38-A474-A911-7A67-E91478176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23D52-65F9-8656-B40E-F97E841412B3}"/>
                  </a:ext>
                </a:extLst>
              </p:cNvPr>
              <p:cNvSpPr/>
              <p:nvPr/>
            </p:nvSpPr>
            <p:spPr>
              <a:xfrm>
                <a:off x="7772400" y="4758267"/>
                <a:ext cx="4301067" cy="19473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ysClr val="windowText" lastClr="0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then</a:t>
                </a:r>
              </a:p>
              <a:p>
                <a:pPr algn="ctr"/>
                <a:endParaRPr lang="en-US" sz="2600" dirty="0">
                  <a:solidFill>
                    <a:sysClr val="windowText" lastClr="0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600" b="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ysClr val="windowText" lastClr="0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23D52-65F9-8656-B40E-F97E84141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758267"/>
                <a:ext cx="4301067" cy="1947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396A9D-3E99-11FA-D93E-7D82AD337FD7}"/>
              </a:ext>
            </a:extLst>
          </p:cNvPr>
          <p:cNvSpPr txBox="1"/>
          <p:nvPr/>
        </p:nvSpPr>
        <p:spPr>
          <a:xfrm>
            <a:off x="7650186" y="4179373"/>
            <a:ext cx="425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Warmup Lemma</a:t>
            </a:r>
          </a:p>
        </p:txBody>
      </p:sp>
    </p:spTree>
    <p:extLst>
      <p:ext uri="{BB962C8B-B14F-4D97-AF65-F5344CB8AC3E}">
        <p14:creationId xmlns:p14="http://schemas.microsoft.com/office/powerpoint/2010/main" val="401796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2CED8-3070-24A3-ABD2-06DE43E8E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D1A9-8B1D-70EC-C638-33C0EF3B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64BED-F400-45F3-FBBF-B12E9D240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, and 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Proof: We have that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64BED-F400-45F3-FBBF-B12E9D240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67311F-172F-9326-3CB0-8588FA15C91E}"/>
                  </a:ext>
                </a:extLst>
              </p:cNvPr>
              <p:cNvSpPr/>
              <p:nvPr/>
            </p:nvSpPr>
            <p:spPr>
              <a:xfrm>
                <a:off x="7772400" y="4758267"/>
                <a:ext cx="4301067" cy="19473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ysClr val="windowText" lastClr="0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then</a:t>
                </a:r>
              </a:p>
              <a:p>
                <a:pPr algn="ctr"/>
                <a:endParaRPr lang="en-US" sz="2600" dirty="0">
                  <a:solidFill>
                    <a:sysClr val="windowText" lastClr="0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600" b="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ysClr val="windowText" lastClr="0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67311F-172F-9326-3CB0-8588FA15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758267"/>
                <a:ext cx="4301067" cy="1947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7CF63-2B95-62C1-607E-04806BB7AE83}"/>
                  </a:ext>
                </a:extLst>
              </p:cNvPr>
              <p:cNvSpPr txBox="1"/>
              <p:nvPr/>
            </p:nvSpPr>
            <p:spPr>
              <a:xfrm>
                <a:off x="2917028" y="1403786"/>
                <a:ext cx="3335867" cy="9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7CF63-2B95-62C1-607E-04806BB7A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28" y="1403786"/>
                <a:ext cx="3335867" cy="918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7ADBC-96D6-8BEC-292C-0F290416BA1A}"/>
                  </a:ext>
                </a:extLst>
              </p:cNvPr>
              <p:cNvSpPr txBox="1"/>
              <p:nvPr/>
            </p:nvSpPr>
            <p:spPr>
              <a:xfrm>
                <a:off x="2616198" y="2442149"/>
                <a:ext cx="4682068" cy="948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7ADBC-96D6-8BEC-292C-0F290416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98" y="2442149"/>
                <a:ext cx="4682068" cy="948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D46F9-396B-A9E7-064C-4A2253AAFB36}"/>
                  </a:ext>
                </a:extLst>
              </p:cNvPr>
              <p:cNvSpPr txBox="1"/>
              <p:nvPr/>
            </p:nvSpPr>
            <p:spPr>
              <a:xfrm>
                <a:off x="118533" y="4808074"/>
                <a:ext cx="543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This is the PDF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D46F9-396B-A9E7-064C-4A2253AAF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3" y="4808074"/>
                <a:ext cx="5435600" cy="461665"/>
              </a:xfrm>
              <a:prstGeom prst="rect">
                <a:avLst/>
              </a:prstGeom>
              <a:blipFill>
                <a:blip r:embed="rId6"/>
                <a:stretch>
                  <a:fillRect l="-168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E7BDA-F8DD-CDC0-3A3E-98461B0874A4}"/>
                  </a:ext>
                </a:extLst>
              </p:cNvPr>
              <p:cNvSpPr txBox="1"/>
              <p:nvPr/>
            </p:nvSpPr>
            <p:spPr>
              <a:xfrm>
                <a:off x="3014656" y="3528657"/>
                <a:ext cx="4682068" cy="918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E7BDA-F8DD-CDC0-3A3E-98461B08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56" y="3528657"/>
                <a:ext cx="4682068" cy="918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0C5F90-978F-7266-DFB7-74474DA093DD}"/>
              </a:ext>
            </a:extLst>
          </p:cNvPr>
          <p:cNvSpPr txBox="1"/>
          <p:nvPr/>
        </p:nvSpPr>
        <p:spPr>
          <a:xfrm>
            <a:off x="7650186" y="4179373"/>
            <a:ext cx="425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Warmup Lemma</a:t>
            </a:r>
          </a:p>
        </p:txBody>
      </p:sp>
    </p:spTree>
    <p:extLst>
      <p:ext uri="{BB962C8B-B14F-4D97-AF65-F5344CB8AC3E}">
        <p14:creationId xmlns:p14="http://schemas.microsoft.com/office/powerpoint/2010/main" val="35794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B9B1-0A01-F649-B6A6-3F85857C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0EC5-3E99-006E-114B-DB5587D5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F01F8D-5989-EC18-6FEF-EAF48324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</p:spPr>
            <p:txBody>
              <a:bodyPr/>
              <a:lstStyle/>
              <a:p>
                <a:r>
                  <a:rPr lang="en-US"/>
                  <a:t>We’ve shown that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, and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Naturally,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, we can do the reverse transformation to recover the original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. That is,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, then: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F01F8D-5989-EC18-6FEF-EAF48324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5638732"/>
              </a:xfrm>
              <a:blipFill>
                <a:blip r:embed="rId2"/>
                <a:stretch>
                  <a:fillRect l="-785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813BF4-3AD1-E25D-BB9B-8D0300233228}"/>
                  </a:ext>
                </a:extLst>
              </p:cNvPr>
              <p:cNvSpPr txBox="1"/>
              <p:nvPr/>
            </p:nvSpPr>
            <p:spPr>
              <a:xfrm>
                <a:off x="2188894" y="3197961"/>
                <a:ext cx="7213600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(0, 1)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813BF4-3AD1-E25D-BB9B-8D030023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94" y="3197961"/>
                <a:ext cx="7213600" cy="783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5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B43AA-003A-08DA-3E98-8D312C116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B496-4F5D-4DB8-F85C-BF027938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ED2E9-819B-2808-E207-5E74753054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Gaussian properties to prove:</a:t>
                </a:r>
              </a:p>
              <a:p>
                <a:r>
                  <a:rPr lang="en-US"/>
                  <a:t>1.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2.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3.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  <a:p>
                <a:r>
                  <a:rPr lang="en-US"/>
                  <a:t>4.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r>
                  <a:rPr lang="en-US"/>
                  <a:t>5.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/>
              </a:p>
              <a:p>
                <a:r>
                  <a:rPr lang="en-US"/>
                  <a:t>6.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Next up, let’s consider properties 3 and 4.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ED2E9-819B-2808-E207-5E74753054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17DDC92F-DA9F-DDC7-0C23-C44B6DB1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83" y="1144232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F1984-9B2E-E5C5-DABE-01B07B41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82" y="16439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8502-7748-A162-2CF7-0DEF9076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Standard Gaussian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DB6E1-5FB3-AEA2-066E-B5DC3F358F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Proof: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result of this sum? Hint, the PDF looks like this: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DB6E1-5FB3-AEA2-066E-B5DC3F358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  <a:blipFill>
                <a:blip r:embed="rId2"/>
                <a:stretch>
                  <a:fillRect l="-796" t="-4225" b="-3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1484D-ED8F-5A35-F980-501A486F83EA}"/>
                  </a:ext>
                </a:extLst>
              </p:cNvPr>
              <p:cNvSpPr txBox="1"/>
              <p:nvPr/>
            </p:nvSpPr>
            <p:spPr>
              <a:xfrm>
                <a:off x="910858" y="1162891"/>
                <a:ext cx="5185142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1484D-ED8F-5A35-F980-501A486F8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58" y="1162891"/>
                <a:ext cx="5185142" cy="955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0C6914-B08F-F8A4-30BC-50BB5FFFB298}"/>
                  </a:ext>
                </a:extLst>
              </p:cNvPr>
              <p:cNvSpPr txBox="1"/>
              <p:nvPr/>
            </p:nvSpPr>
            <p:spPr>
              <a:xfrm>
                <a:off x="817201" y="2305108"/>
                <a:ext cx="8635998" cy="99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0C6914-B08F-F8A4-30BC-50BB5FFF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01" y="2305108"/>
                <a:ext cx="8635998" cy="992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F5268D-4762-D1EF-A764-068E06F6CF5C}"/>
                  </a:ext>
                </a:extLst>
              </p:cNvPr>
              <p:cNvSpPr txBox="1"/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F5268D-4762-D1EF-A764-068E06F6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D02BFD09-1297-5412-FDC0-CE49676E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24" y="4299098"/>
            <a:ext cx="4903751" cy="24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95770-D856-E9DE-92E3-6B4AFE74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71EC-F698-3091-93C4-D33B562C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Standard Gaussian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FB56-A16C-1818-708F-5CEBA041A8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Proof: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FB56-A16C-1818-708F-5CEBA041A8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  <a:blipFill>
                <a:blip r:embed="rId2"/>
                <a:stretch>
                  <a:fillRect l="-796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707C8-BD38-74EF-8509-49C99EA9A49C}"/>
                  </a:ext>
                </a:extLst>
              </p:cNvPr>
              <p:cNvSpPr txBox="1"/>
              <p:nvPr/>
            </p:nvSpPr>
            <p:spPr>
              <a:xfrm>
                <a:off x="910858" y="1162891"/>
                <a:ext cx="5185142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707C8-BD38-74EF-8509-49C99EA9A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58" y="1162891"/>
                <a:ext cx="5185142" cy="955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F5BC02-BC20-CE10-91DD-3CA8CCD0B49F}"/>
                  </a:ext>
                </a:extLst>
              </p:cNvPr>
              <p:cNvSpPr txBox="1"/>
              <p:nvPr/>
            </p:nvSpPr>
            <p:spPr>
              <a:xfrm>
                <a:off x="817201" y="2305108"/>
                <a:ext cx="8635998" cy="99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F5BC02-BC20-CE10-91DD-3CA8CCD0B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01" y="2305108"/>
                <a:ext cx="8635998" cy="992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9B3C5-6212-950C-25AE-5BDA2B95E7D6}"/>
                  </a:ext>
                </a:extLst>
              </p:cNvPr>
              <p:cNvSpPr txBox="1"/>
              <p:nvPr/>
            </p:nvSpPr>
            <p:spPr>
              <a:xfrm>
                <a:off x="4457867" y="2560022"/>
                <a:ext cx="86359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9B3C5-6212-950C-25AE-5BDA2B95E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67" y="2560022"/>
                <a:ext cx="863599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FC63ED-D118-2FB2-DC95-630E897D054B}"/>
              </a:ext>
            </a:extLst>
          </p:cNvPr>
          <p:cNvSpPr txBox="1">
            <a:spLocks/>
          </p:cNvSpPr>
          <p:nvPr/>
        </p:nvSpPr>
        <p:spPr>
          <a:xfrm>
            <a:off x="93657" y="3429000"/>
            <a:ext cx="11488745" cy="870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Another view: The expected value of any distribution symmetric around zero is zero. The PDF of a standard Gaussian looks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834C39-9056-0C4B-3FB5-C71453BC9428}"/>
                  </a:ext>
                </a:extLst>
              </p:cNvPr>
              <p:cNvSpPr txBox="1"/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834C39-9056-0C4B-3FB5-C71453BC9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79B3047-31E2-7A0E-32C5-910ABD65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24" y="4299098"/>
            <a:ext cx="4903751" cy="24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83563-E7D2-D132-9C4C-4DEA68F4D62E}"/>
              </a:ext>
            </a:extLst>
          </p:cNvPr>
          <p:cNvSpPr txBox="1"/>
          <p:nvPr/>
        </p:nvSpPr>
        <p:spPr>
          <a:xfrm>
            <a:off x="9063736" y="6324600"/>
            <a:ext cx="303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Figure from </a:t>
            </a:r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hlinkClick r:id="rId8"/>
              </a:rPr>
              <a:t>Stat 20</a:t>
            </a:r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3E46B-AF4B-04EB-CD80-F08CECB1BA9F}"/>
              </a:ext>
            </a:extLst>
          </p:cNvPr>
          <p:cNvSpPr txBox="1"/>
          <p:nvPr/>
        </p:nvSpPr>
        <p:spPr>
          <a:xfrm>
            <a:off x="7582619" y="1561381"/>
            <a:ext cx="324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Cancel out exactly!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2F3AE2-B0DA-5601-51E6-9E0105EF0CE4}"/>
              </a:ext>
            </a:extLst>
          </p:cNvPr>
          <p:cNvCxnSpPr/>
          <p:nvPr/>
        </p:nvCxnSpPr>
        <p:spPr>
          <a:xfrm flipH="1">
            <a:off x="4157932" y="2023046"/>
            <a:ext cx="3424687" cy="375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0F26C7-9AF1-1830-D8BE-DD53E45A8803}"/>
              </a:ext>
            </a:extLst>
          </p:cNvPr>
          <p:cNvCxnSpPr>
            <a:cxnSpLocks/>
          </p:cNvCxnSpPr>
          <p:nvPr/>
        </p:nvCxnSpPr>
        <p:spPr>
          <a:xfrm flipH="1">
            <a:off x="7073660" y="2175446"/>
            <a:ext cx="661359" cy="291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28691-FB0C-099E-F0F6-10E75EB9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B48A-CAC8-B67A-941F-2D30F0D2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a Standard Gaussian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6B6EF-2105-F214-9C57-9B3CEB9B0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Proof: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6B6EF-2105-F214-9C57-9B3CEB9B0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  <a:blipFill>
                <a:blip r:embed="rId2"/>
                <a:stretch>
                  <a:fillRect l="-796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670D3E-FB4A-80F3-48C2-F4102796C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626" y="1403498"/>
                <a:ext cx="11488745" cy="8700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and we already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670D3E-FB4A-80F3-48C2-F4102796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6" y="1403498"/>
                <a:ext cx="11488745" cy="870098"/>
              </a:xfrm>
              <a:prstGeom prst="rect">
                <a:avLst/>
              </a:prstGeom>
              <a:blipFill>
                <a:blip r:embed="rId3"/>
                <a:stretch>
                  <a:fillRect t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04545D-F73E-0562-69C5-97539DA4A272}"/>
                  </a:ext>
                </a:extLst>
              </p:cNvPr>
              <p:cNvSpPr txBox="1"/>
              <p:nvPr/>
            </p:nvSpPr>
            <p:spPr>
              <a:xfrm>
                <a:off x="-159650" y="2268392"/>
                <a:ext cx="5185142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04545D-F73E-0562-69C5-97539DA4A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650" y="2268392"/>
                <a:ext cx="5185142" cy="955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A8DAA8-B134-2C9E-512C-20EB330BE029}"/>
                  </a:ext>
                </a:extLst>
              </p:cNvPr>
              <p:cNvSpPr txBox="1"/>
              <p:nvPr/>
            </p:nvSpPr>
            <p:spPr>
              <a:xfrm>
                <a:off x="5257800" y="2540702"/>
                <a:ext cx="6451600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Integrate by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A8DAA8-B134-2C9E-512C-20EB330BE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40702"/>
                <a:ext cx="6451600" cy="407163"/>
              </a:xfrm>
              <a:prstGeom prst="rect">
                <a:avLst/>
              </a:prstGeom>
              <a:blipFill>
                <a:blip r:embed="rId5"/>
                <a:stretch>
                  <a:fillRect l="-851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C4080-5155-CA56-6C4E-603381665977}"/>
                  </a:ext>
                </a:extLst>
              </p:cNvPr>
              <p:cNvSpPr txBox="1"/>
              <p:nvPr/>
            </p:nvSpPr>
            <p:spPr>
              <a:xfrm>
                <a:off x="997517" y="3430113"/>
                <a:ext cx="4090952" cy="107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d>
                                <m:dPr>
                                  <m:ctrlPr>
                                    <a:rPr lang="en-US" sz="26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600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C4080-5155-CA56-6C4E-603381665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7" y="3430113"/>
                <a:ext cx="4090952" cy="1079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62F621-3568-BF76-123A-FF06EC3F6F60}"/>
                  </a:ext>
                </a:extLst>
              </p:cNvPr>
              <p:cNvSpPr txBox="1"/>
              <p:nvPr/>
            </p:nvSpPr>
            <p:spPr>
              <a:xfrm>
                <a:off x="4156163" y="3495302"/>
                <a:ext cx="4698124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−1⋅</m:t>
                          </m:r>
                          <m:r>
                            <a:rPr lang="en-US" sz="2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62F621-3568-BF76-123A-FF06EC3F6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63" y="3495302"/>
                <a:ext cx="4698124" cy="955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D4BA4-9513-E50D-F136-01931381141F}"/>
                  </a:ext>
                </a:extLst>
              </p:cNvPr>
              <p:cNvSpPr txBox="1"/>
              <p:nvPr/>
            </p:nvSpPr>
            <p:spPr>
              <a:xfrm>
                <a:off x="387445" y="4527362"/>
                <a:ext cx="4090952" cy="107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D4BA4-9513-E50D-F136-019313811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5" y="4527362"/>
                <a:ext cx="4090952" cy="10798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AB68B8-F70F-61E5-30D2-39B9ECF2DD66}"/>
                  </a:ext>
                </a:extLst>
              </p:cNvPr>
              <p:cNvSpPr txBox="1"/>
              <p:nvPr/>
            </p:nvSpPr>
            <p:spPr>
              <a:xfrm>
                <a:off x="3912906" y="4680191"/>
                <a:ext cx="4090952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AB68B8-F70F-61E5-30D2-39B9ECF2D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06" y="4680191"/>
                <a:ext cx="4090952" cy="955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883356-41E9-E7ED-FDF3-3089617DB516}"/>
                  </a:ext>
                </a:extLst>
              </p:cNvPr>
              <p:cNvSpPr txBox="1"/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883356-41E9-E7ED-FDF3-3089617DB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0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F9856-B8D3-020A-BEA8-B6E889627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6516-824C-2124-5B87-BFF9A713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a Standard Gaussian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B71CA-463F-916F-6B9F-2513936C2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Gaussian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Proof: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B71CA-463F-916F-6B9F-2513936C2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870098"/>
              </a:xfrm>
              <a:blipFill>
                <a:blip r:embed="rId2"/>
                <a:stretch>
                  <a:fillRect l="-796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5B9BBED-4EDC-C162-00E6-8A485BED4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626" y="1403498"/>
                <a:ext cx="11488745" cy="8700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and we already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5B9BBED-4EDC-C162-00E6-8A485BED4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6" y="1403498"/>
                <a:ext cx="11488745" cy="870098"/>
              </a:xfrm>
              <a:prstGeom prst="rect">
                <a:avLst/>
              </a:prstGeom>
              <a:blipFill>
                <a:blip r:embed="rId3"/>
                <a:stretch>
                  <a:fillRect t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11FA1-8074-9120-AFDD-9A8E5DC768C9}"/>
                  </a:ext>
                </a:extLst>
              </p:cNvPr>
              <p:cNvSpPr txBox="1"/>
              <p:nvPr/>
            </p:nvSpPr>
            <p:spPr>
              <a:xfrm>
                <a:off x="-159650" y="2268392"/>
                <a:ext cx="5185142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11FA1-8074-9120-AFDD-9A8E5DC76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650" y="2268392"/>
                <a:ext cx="5185142" cy="955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DFD961-2FD1-353B-1299-428B289B196A}"/>
                  </a:ext>
                </a:extLst>
              </p:cNvPr>
              <p:cNvSpPr txBox="1"/>
              <p:nvPr/>
            </p:nvSpPr>
            <p:spPr>
              <a:xfrm>
                <a:off x="5257800" y="2540702"/>
                <a:ext cx="6451600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Integrate by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DFD961-2FD1-353B-1299-428B289B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40702"/>
                <a:ext cx="6451600" cy="407163"/>
              </a:xfrm>
              <a:prstGeom prst="rect">
                <a:avLst/>
              </a:prstGeom>
              <a:blipFill>
                <a:blip r:embed="rId5"/>
                <a:stretch>
                  <a:fillRect l="-851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4C370-8AEA-84D7-27BF-2CF787A524FB}"/>
                  </a:ext>
                </a:extLst>
              </p:cNvPr>
              <p:cNvSpPr txBox="1"/>
              <p:nvPr/>
            </p:nvSpPr>
            <p:spPr>
              <a:xfrm>
                <a:off x="997517" y="3430113"/>
                <a:ext cx="4090952" cy="107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d>
                                <m:dPr>
                                  <m:ctrlPr>
                                    <a:rPr lang="en-US" sz="26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600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4C370-8AEA-84D7-27BF-2CF787A52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7" y="3430113"/>
                <a:ext cx="4090952" cy="1079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4BEDA-7AA1-6B60-5B20-EA5D0ED0CFE1}"/>
                  </a:ext>
                </a:extLst>
              </p:cNvPr>
              <p:cNvSpPr txBox="1"/>
              <p:nvPr/>
            </p:nvSpPr>
            <p:spPr>
              <a:xfrm>
                <a:off x="387445" y="4527362"/>
                <a:ext cx="4090952" cy="107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6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4BEDA-7AA1-6B60-5B20-EA5D0ED0C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5" y="4527362"/>
                <a:ext cx="4090952" cy="10798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1744A0-3CDF-DDB0-FCF6-8BCF2E5344E2}"/>
                  </a:ext>
                </a:extLst>
              </p:cNvPr>
              <p:cNvSpPr txBox="1"/>
              <p:nvPr/>
            </p:nvSpPr>
            <p:spPr>
              <a:xfrm>
                <a:off x="-183053" y="5862935"/>
                <a:ext cx="40909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=0+1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1744A0-3CDF-DDB0-FCF6-8BCF2E53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053" y="5862935"/>
                <a:ext cx="409095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ADBD1B-C638-E61B-42DB-E04723DC5C4B}"/>
                  </a:ext>
                </a:extLst>
              </p:cNvPr>
              <p:cNvSpPr txBox="1"/>
              <p:nvPr/>
            </p:nvSpPr>
            <p:spPr>
              <a:xfrm>
                <a:off x="3912906" y="4680191"/>
                <a:ext cx="4090952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ADBD1B-C638-E61B-42DB-E04723DC5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06" y="4680191"/>
                <a:ext cx="4090952" cy="955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6E537A-76B3-6AEA-8D03-5059717117A7}"/>
                  </a:ext>
                </a:extLst>
              </p:cNvPr>
              <p:cNvSpPr txBox="1"/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6E537A-76B3-6AEA-8D03-50597171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36" y="455234"/>
                <a:ext cx="3335867" cy="918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37AC17A-55F5-86FA-91E0-F857A6644517}"/>
              </a:ext>
            </a:extLst>
          </p:cNvPr>
          <p:cNvGrpSpPr/>
          <p:nvPr/>
        </p:nvGrpSpPr>
        <p:grpSpPr>
          <a:xfrm>
            <a:off x="6228272" y="5656986"/>
            <a:ext cx="6331789" cy="1046925"/>
            <a:chOff x="6228272" y="5656986"/>
            <a:chExt cx="6331789" cy="10469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8EDAF0-0B14-25B0-CAA1-D91664C05AC8}"/>
                </a:ext>
              </a:extLst>
            </p:cNvPr>
            <p:cNvSpPr txBox="1"/>
            <p:nvPr/>
          </p:nvSpPr>
          <p:spPr>
            <a:xfrm>
              <a:off x="7090914" y="5872914"/>
              <a:ext cx="5469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This is just the PDF of a Gaussian, which must integrate to 1.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E6DCA1-AD84-3310-21C2-6A829C0EB24F}"/>
                </a:ext>
              </a:extLst>
            </p:cNvPr>
            <p:cNvCxnSpPr/>
            <p:nvPr/>
          </p:nvCxnSpPr>
          <p:spPr>
            <a:xfrm flipH="1" flipV="1">
              <a:off x="6228272" y="5656986"/>
              <a:ext cx="500332" cy="346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79BAE-0B3B-41DB-5C59-7B9F5C350411}"/>
              </a:ext>
            </a:extLst>
          </p:cNvPr>
          <p:cNvCxnSpPr/>
          <p:nvPr/>
        </p:nvCxnSpPr>
        <p:spPr>
          <a:xfrm flipH="1" flipV="1">
            <a:off x="3180272" y="5762157"/>
            <a:ext cx="500332" cy="346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2837D1-2109-B83F-5884-38CBE4340C5E}"/>
              </a:ext>
            </a:extLst>
          </p:cNvPr>
          <p:cNvSpPr txBox="1"/>
          <p:nvPr/>
        </p:nvSpPr>
        <p:spPr>
          <a:xfrm>
            <a:off x="3014453" y="6209934"/>
            <a:ext cx="546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Intuition or L'Hôpital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FA11A1-FEAF-9F1F-C496-7FE85849553B}"/>
                  </a:ext>
                </a:extLst>
              </p:cNvPr>
              <p:cNvSpPr txBox="1"/>
              <p:nvPr/>
            </p:nvSpPr>
            <p:spPr>
              <a:xfrm>
                <a:off x="4156163" y="3495302"/>
                <a:ext cx="4698124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−1⋅</m:t>
                          </m:r>
                          <m:r>
                            <a:rPr lang="en-US" sz="2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FA11A1-FEAF-9F1F-C496-7FE85849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63" y="3495302"/>
                <a:ext cx="4698124" cy="9556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9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67C7-4E7A-8933-85B3-2CA9818F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0F08-7F87-640B-FB4A-C4CBBCE97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E0775-E7D4-DC2B-994A-581CF4017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25,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1C541-9394-0C85-DF91-38F7B66D35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D4D9728-1E4E-5E4B-70C4-22D0C904A64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DE657-E495-F238-C113-56087672E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D914-205B-7520-330C-EB8782AC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D2E43-28B6-2F67-07E3-80C2C3F34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Gaussian properties to prove:</a:t>
                </a:r>
              </a:p>
              <a:p>
                <a:r>
                  <a:rPr lang="en-US"/>
                  <a:t>1.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2.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3.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  <a:p>
                <a:r>
                  <a:rPr lang="en-US"/>
                  <a:t>4.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r>
                  <a:rPr lang="en-US"/>
                  <a:t>5.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/>
              </a:p>
              <a:p>
                <a:r>
                  <a:rPr lang="en-US"/>
                  <a:t>6.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Lastly, let’s show properties 5 and 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D2E43-28B6-2F67-07E3-80C2C3F34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B1A17C54-19B8-E409-72C9-42325CEB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83" y="1144232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FD034-A91B-017C-A063-60746DAC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82" y="16439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F8AB6-40D5-9056-404C-1358D175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35" y="2207161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C6BD-8FFB-85D8-F740-8A74A531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19" y="27107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8787-A1D2-3212-A71D-A08EE99C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Properties 5 and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CA3296-C73B-AECF-08A3-22BDD3667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CA3296-C73B-AECF-08A3-22BDD3667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1AC027-BA3A-222A-9CA7-1D243D13CA36}"/>
                  </a:ext>
                </a:extLst>
              </p:cNvPr>
              <p:cNvSpPr txBox="1"/>
              <p:nvPr/>
            </p:nvSpPr>
            <p:spPr>
              <a:xfrm>
                <a:off x="4546120" y="2260923"/>
                <a:ext cx="24153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1AC027-BA3A-222A-9CA7-1D243D13C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20" y="2260923"/>
                <a:ext cx="2415395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EE7C85-990F-DC52-08CB-539EF9717F82}"/>
                  </a:ext>
                </a:extLst>
              </p:cNvPr>
              <p:cNvSpPr txBox="1"/>
              <p:nvPr/>
            </p:nvSpPr>
            <p:spPr>
              <a:xfrm>
                <a:off x="7082287" y="2320216"/>
                <a:ext cx="33717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Property 3: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=0</m:t>
                    </m:r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EE7C85-990F-DC52-08CB-539EF971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87" y="2320216"/>
                <a:ext cx="3371767" cy="461665"/>
              </a:xfrm>
              <a:prstGeom prst="rect">
                <a:avLst/>
              </a:prstGeom>
              <a:blipFill>
                <a:blip r:embed="rId4"/>
                <a:stretch>
                  <a:fillRect l="-289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58D053-89F4-6332-0C77-8E8B97C67B98}"/>
                  </a:ext>
                </a:extLst>
              </p:cNvPr>
              <p:cNvSpPr txBox="1"/>
              <p:nvPr/>
            </p:nvSpPr>
            <p:spPr>
              <a:xfrm>
                <a:off x="6026988" y="3904580"/>
                <a:ext cx="3470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Property 4: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var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)=1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58D053-89F4-6332-0C77-8E8B97C6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88" y="3904580"/>
                <a:ext cx="3470694" cy="461665"/>
              </a:xfrm>
              <a:prstGeom prst="rect">
                <a:avLst/>
              </a:prstGeom>
              <a:blipFill>
                <a:blip r:embed="rId5"/>
                <a:stretch>
                  <a:fillRect l="-28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99E392-F03D-1146-464B-E1EE7F6C2262}"/>
                  </a:ext>
                </a:extLst>
              </p:cNvPr>
              <p:cNvSpPr txBox="1"/>
              <p:nvPr/>
            </p:nvSpPr>
            <p:spPr>
              <a:xfrm>
                <a:off x="2939555" y="3904579"/>
                <a:ext cx="24153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99E392-F03D-1146-464B-E1EE7F6C2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55" y="3904579"/>
                <a:ext cx="241539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D9B2E-100A-613A-FA71-7613D179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0E2E-E93E-0F11-69F0-7A9C197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42425-510E-31A4-FA00-5615021F63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Gaussian properties to prove:</a:t>
                </a:r>
              </a:p>
              <a:p>
                <a:r>
                  <a:rPr lang="en-US"/>
                  <a:t>1.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2.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3.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  <a:p>
                <a:r>
                  <a:rPr lang="en-US"/>
                  <a:t>4.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r>
                  <a:rPr lang="en-US"/>
                  <a:t>5.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/>
              </a:p>
              <a:p>
                <a:r>
                  <a:rPr lang="en-US"/>
                  <a:t>6.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42425-510E-31A4-FA00-5615021F6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A63652B8-2DA0-87D9-1A13-A77A677B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83" y="1144232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E6292-7FA2-84BC-5456-C931E881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82" y="16439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4A8B3-3DAE-297A-44C8-1C6EBB9E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35" y="2207161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D21CD-C1CC-B154-6E06-A0C8CB89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19" y="27107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72DD3-1ED7-124E-5354-571525F2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69" y="3263462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E9D93-B6B9-903C-FDD9-3249EDA8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22493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97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54F98-E465-33E6-9266-FDA009F3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ECD3-8EB0-DBD9-2ACE-C586D24A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on Gaussian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18FB9-6592-8CD1-C833-2E7DC1F92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Gaussian properties to prove: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5. 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The 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properties above reveal two remarkable facts about the Gaussian: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 has exactly two free parameters which are its mean and variance.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 true for our other RVs,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Geometric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Any affine transformation of a Gaussian is also Gaussian.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Not true for many RVs, 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 is not exponential.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18FB9-6592-8CD1-C833-2E7DC1F92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BD5B5837-85F0-2625-87A3-074D9A4A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83" y="1144232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4E8A5-6021-B342-6CE6-A80A90C8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82" y="16439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CC806-D5FB-468E-FC95-1C107876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3" y="2207161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D7A8B-41F1-17C6-25AF-E7907128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45" y="2710744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58B3-5E42-82B4-497A-3B7AB5A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Gaussian PDF Visually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1ACCE-2474-CD53-6AB8-87E7CDED4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n-US" dirty="0"/>
                  <a:t>, we have the PDF below: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1ACCE-2474-CD53-6AB8-87E7CDED4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F577BC8B-037C-CE1B-5DBD-3581C4BDD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918598"/>
            <a:ext cx="11277602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530C5-1499-186E-BBD5-4A19F09A2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BA79-C7B9-2276-9189-A309C5B8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the Probability of an Event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36E93-32B9-BD36-3F4C-7BC837F00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36E93-32B9-BD36-3F4C-7BC837F00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56318A05-3DF8-3A48-C810-18DB80DDC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3" y="2650063"/>
            <a:ext cx="8415867" cy="4207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FDDF01-F66A-A028-929A-B1AFB3939785}"/>
                  </a:ext>
                </a:extLst>
              </p:cNvPr>
              <p:cNvSpPr txBox="1"/>
              <p:nvPr/>
            </p:nvSpPr>
            <p:spPr>
              <a:xfrm>
                <a:off x="1270001" y="1469447"/>
                <a:ext cx="6096000" cy="989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FDDF01-F66A-A028-929A-B1AFB393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1" y="1469447"/>
                <a:ext cx="6096000" cy="989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4681AC-8F97-5920-43AE-DBBC5F8A7F2A}"/>
                  </a:ext>
                </a:extLst>
              </p:cNvPr>
              <p:cNvSpPr txBox="1"/>
              <p:nvPr/>
            </p:nvSpPr>
            <p:spPr>
              <a:xfrm>
                <a:off x="5838029" y="1873300"/>
                <a:ext cx="127000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≈</m:t>
                      </m:r>
                    </m:oMath>
                  </m:oMathPara>
                </a14:m>
                <a:endParaRPr lang="en-US" sz="26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4681AC-8F97-5920-43AE-DBBC5F8A7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29" y="1873300"/>
                <a:ext cx="127000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D0DCF6-2A6C-088D-DB5D-EF6506FC5B05}"/>
                  </a:ext>
                </a:extLst>
              </p:cNvPr>
              <p:cNvSpPr txBox="1"/>
              <p:nvPr/>
            </p:nvSpPr>
            <p:spPr>
              <a:xfrm>
                <a:off x="7366001" y="1873300"/>
                <a:ext cx="127000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0.1587</m:t>
                      </m:r>
                    </m:oMath>
                  </m:oMathPara>
                </a14:m>
                <a:endParaRPr lang="en-US" sz="26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D0DCF6-2A6C-088D-DB5D-EF6506FC5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1" y="1873300"/>
                <a:ext cx="127000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414B5-5BD4-A136-5AF5-AD1F3EA1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with a red line&#10;&#10;Description automatically generated">
            <a:extLst>
              <a:ext uri="{FF2B5EF4-FFF2-40B4-BE49-F238E27FC236}">
                <a16:creationId xmlns:a16="http://schemas.microsoft.com/office/drawing/2014/main" id="{66E18C37-78BC-BA14-A667-5080F4BE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1532463"/>
            <a:ext cx="10651068" cy="5325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F6051-FD8A-0B12-FBB1-FABF65EC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CDF of a Gaussian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C2F5F-94EA-99BD-0DDC-AB10C0ACF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n-US" dirty="0"/>
                  <a:t> is given below.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≈0.1587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There is no closed-form expression for the CDF.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C2F5F-94EA-99BD-0DDC-AB10C0ACF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6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7C55B-7D9D-F2EA-14B8-0A8E4D6CD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with a red line&#10;&#10;Description automatically generated">
            <a:extLst>
              <a:ext uri="{FF2B5EF4-FFF2-40B4-BE49-F238E27FC236}">
                <a16:creationId xmlns:a16="http://schemas.microsoft.com/office/drawing/2014/main" id="{14243564-6752-E500-4E17-508298B0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1532463"/>
            <a:ext cx="10651068" cy="5325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09FAF-09FA-D9E6-CE83-8B1056F0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CDF of a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1164C-657F-A860-FA34-DFF0D8336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Or symbolically we can write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1587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Other quantities: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977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1164C-657F-A860-FA34-DFF0D8336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8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7F69-5A8A-A958-60CE-CAA8088E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68–95–99.7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6BAB-3772-4F38-1F1E-6FEFF32F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5565545" cy="5638732"/>
          </a:xfrm>
        </p:spPr>
        <p:txBody>
          <a:bodyPr/>
          <a:lstStyle/>
          <a:p>
            <a:r>
              <a:rPr lang="en-US"/>
              <a:t>The 68-95-99.7 rule tells us that for a normally distributed random variable: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~68% of the mass is within one standard deviation.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95% of the mass is within two standard deviations.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99.7% of the mass is within three standard deviations.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The “Z-score” is the number of standard deviations you are from the mean.</a:t>
            </a: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EC3E1D21-48A8-12C5-7343-90EA0CCB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02" y="795068"/>
            <a:ext cx="6211763" cy="55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D7AF3-0D55-2AA6-C94C-9DDF518AB65A}"/>
              </a:ext>
            </a:extLst>
          </p:cNvPr>
          <p:cNvSpPr txBox="1"/>
          <p:nvPr/>
        </p:nvSpPr>
        <p:spPr>
          <a:xfrm>
            <a:off x="10334445" y="6324600"/>
            <a:ext cx="389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hlinkClick r:id="rId3"/>
              </a:rPr>
              <a:t>Link to blog</a:t>
            </a:r>
            <a:endParaRPr lang="en-US" sz="240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D66C-DCF8-55C0-26DD-77399181B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34CFD6-9F2B-DEE4-7D9E-53A5A5CF9A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 Gaussian CDF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34CFD6-9F2B-DEE4-7D9E-53A5A5CF9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88471-54CC-2A55-3B22-5C0275DD5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standard Gaussian CDF is so important that it’s often written (in probability contexts) as simply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. This is a capital Greek “</a:t>
                </a:r>
                <a:r>
                  <a:rPr lang="en-US"/>
                  <a:t>Phi”.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Note, since we’re thinking about a standard normal here, the Gaussian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, and the arguments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b="0" dirty="0"/>
                  <a:t> are a z-score.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=0.997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Example: Assuming heights are normally distributed. Average height of a male in this dataset (</a:t>
                </a:r>
                <a:r>
                  <a:rPr lang="en-US" dirty="0">
                    <a:hlinkClick r:id="rId3"/>
                  </a:rPr>
                  <a:t>https://ourworldindata.org/human-height</a:t>
                </a:r>
                <a:r>
                  <a:rPr lang="en-US" dirty="0"/>
                  <a:t>) is ~69 inches, and standard deviation is ~3 inches.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Chance of being as tall as Josh Hug or shorter (64 inches)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=4.78%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Chance of being as tall as John DeNero (76 inches?) or taller: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88471-54CC-2A55-3B22-5C0275DD5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96" t="-649" r="-637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838E-0047-3AA8-BDF9-DC754F4E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Joint Distributions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4A2D-D75A-4B51-3AAC-4F0320DDA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8543447" cy="5638732"/>
              </a:xfrm>
            </p:spPr>
            <p:txBody>
              <a:bodyPr/>
              <a:lstStyle/>
              <a:p>
                <a:r>
                  <a:rPr lang="en-US" dirty="0"/>
                  <a:t>To refresh our memory on joint distributions, let’s first consider the joint PMF of two discrete uniform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representing the roll of two independent four-sided dice.</a:t>
                </a:r>
              </a:p>
              <a:p>
                <a:endParaRPr lang="en-US" dirty="0"/>
              </a:p>
              <a:p>
                <a:r>
                  <a:rPr lang="en-US" dirty="0"/>
                  <a:t>What is the joint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Recall the PMF just gives the probability of each possible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How many rows are in the table specifying the PMF?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the value in each row?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4A2D-D75A-4B51-3AAC-4F0320DDA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8543447" cy="5638732"/>
              </a:xfrm>
              <a:blipFill>
                <a:blip r:embed="rId2"/>
                <a:stretch>
                  <a:fillRect l="-1070" t="-649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1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46797-5EA2-5D83-D227-2A62C83A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48D7-C5D0-3D16-E1F5-C65538D3D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Gaussians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4E3E0-FFAC-06DE-611B-E0163E9E3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25,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23328-2A57-86E8-8FC4-2F975EFAFF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9AF22D0-9041-A112-40BB-138BB57C8998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3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1B8D-8EFF-E9C1-EB0C-3EF2E5A36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BF6A-DFB5-34A3-0FC4-1A33E2E7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Independent Gaussians is Gaussian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4DB1-1851-1703-4D0A-674EECF85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remarkable property of the Gaussian distribution is that the sum of two independent Gaussians is always also Gaussian.</a:t>
            </a:r>
          </a:p>
          <a:p>
            <a:br>
              <a:rPr lang="en-US" dirty="0"/>
            </a:br>
            <a:r>
              <a:rPr lang="en-US" dirty="0"/>
              <a:t>Before we get there, which of the following distributions have this property?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Bernoulli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Binomial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Uniform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tricky question!</a:t>
            </a:r>
          </a:p>
        </p:txBody>
      </p:sp>
    </p:spTree>
    <p:extLst>
      <p:ext uri="{BB962C8B-B14F-4D97-AF65-F5344CB8AC3E}">
        <p14:creationId xmlns:p14="http://schemas.microsoft.com/office/powerpoint/2010/main" val="23906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6165D-BF4D-F908-2DC2-32083321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01EE-0AD2-898A-C2C7-CDB86C99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Independent Gaussians is Gaussian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83FDA-6D6E-F18C-9759-9CAD51217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remarkable property of the Gaussian distribution is that the sum of two independent Gaussians is always also Gaussian.</a:t>
                </a:r>
              </a:p>
              <a:p>
                <a:br>
                  <a:rPr lang="en-US" dirty="0"/>
                </a:br>
                <a:r>
                  <a:rPr lang="en-US" dirty="0"/>
                  <a:t>Before we get there, which of the following distributions have this property?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Bernoulli, no except for the degenerate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Binomial, yes but only if they have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Uniform, no except for the degenerate case where there is only one possible outcome.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(so all of them can be yes or no)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83FDA-6D6E-F18C-9759-9CAD51217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122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B33D-32EF-BEF4-ECF3-ED33C7B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Detour: Joint Distribution of Two Independent Standard </a:t>
            </a:r>
            <a:r>
              <a:rPr lang="en-US" err="1"/>
              <a:t>Normals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3EF21-2F34-67AB-4285-6726FC5B9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Earlier, we saw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are independent,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Thus, the joint distribution of two standard normal (a.k.a. Gaussian) RVs is: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3EF21-2F34-67AB-4285-6726FC5B9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31CC4-FEB4-DF41-C9C2-61D36F68A8CA}"/>
                  </a:ext>
                </a:extLst>
              </p:cNvPr>
              <p:cNvSpPr txBox="1"/>
              <p:nvPr/>
            </p:nvSpPr>
            <p:spPr>
              <a:xfrm>
                <a:off x="2532025" y="2816684"/>
                <a:ext cx="5160861" cy="122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 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31CC4-FEB4-DF41-C9C2-61D36F68A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025" y="2816684"/>
                <a:ext cx="5160861" cy="1224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55EA9-6C25-D2F2-C346-EEED0BE1F863}"/>
                  </a:ext>
                </a:extLst>
              </p:cNvPr>
              <p:cNvSpPr txBox="1"/>
              <p:nvPr/>
            </p:nvSpPr>
            <p:spPr>
              <a:xfrm>
                <a:off x="2406130" y="4041315"/>
                <a:ext cx="5160861" cy="1155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)/2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55EA9-6C25-D2F2-C346-EEED0BE1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30" y="4041315"/>
                <a:ext cx="5160861" cy="11555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E7B69-7648-4B0C-7BFD-5565D4FA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21225"/>
            <a:ext cx="7772400" cy="5288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4B178-FFBB-18C9-BCB9-D9CE2814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1488744" cy="457200"/>
          </a:xfrm>
        </p:spPr>
        <p:txBody>
          <a:bodyPr>
            <a:normAutofit fontScale="90000"/>
          </a:bodyPr>
          <a:lstStyle/>
          <a:p>
            <a:r>
              <a:rPr lang="en-US"/>
              <a:t>Detour: Visualizing the Joint Distribution of Two Independent Standard </a:t>
            </a:r>
            <a:r>
              <a:rPr lang="en-US" err="1"/>
              <a:t>Normals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D930-0645-D951-42F4-2124F4F5C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Below we see a plot of the joint PDF (from the notes*).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Interactive version: </a:t>
            </a:r>
            <a:r>
              <a:rPr lang="en-US">
                <a:hlinkClick r:id="rId3"/>
              </a:rPr>
              <a:t>https://joshh.ug/cs70/joint_gaussian_pdf.html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BF683-A1F7-62E1-0B2E-E66FB91D7ED8}"/>
              </a:ext>
            </a:extLst>
          </p:cNvPr>
          <p:cNvSpPr txBox="1"/>
          <p:nvPr/>
        </p:nvSpPr>
        <p:spPr>
          <a:xfrm>
            <a:off x="132521" y="6423919"/>
            <a:ext cx="1184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*: Figure ultimately comes from “</a:t>
            </a:r>
            <a:r>
              <a:rPr lang="en-US" sz="1200"/>
              <a:t>Why Is the Sum of Independent Normal Random Variables Normal” by by B. Eisenberg and R. Sullivan, Mathematics Magazine, Vol. 81, No. 5.</a:t>
            </a:r>
            <a:endParaRPr lang="en-US" sz="120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2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052A-CBF4-8604-1644-2D272E5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Symmetry of Joint </a:t>
            </a:r>
            <a:r>
              <a:rPr lang="en-US" err="1"/>
              <a:t>Normals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0B8AE-01F8-F025-1E08-034A73B4C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To prove the sum of two independent standard gaussians is also gaussian, we’ll rely on the rotational symmetry of the joint distribution of two </a:t>
                </a:r>
                <a:r>
                  <a:rPr lang="en-US" err="1"/>
                  <a:t>normals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By rotational symmetry, we mean the probability depends only on the radius, not on the angle. Example: The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below have the same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0B8AE-01F8-F025-1E08-034A73B4C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F07E6E-9A80-E243-D3E4-03B404ED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12" y="3826868"/>
            <a:ext cx="4455188" cy="30311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3557-A190-D956-1461-F46744D0D6C0}"/>
              </a:ext>
            </a:extLst>
          </p:cNvPr>
          <p:cNvCxnSpPr>
            <a:cxnSpLocks/>
          </p:cNvCxnSpPr>
          <p:nvPr/>
        </p:nvCxnSpPr>
        <p:spPr>
          <a:xfrm>
            <a:off x="4587767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AA17E-8BEF-82FA-4BFF-6EA652C70A1A}"/>
              </a:ext>
            </a:extLst>
          </p:cNvPr>
          <p:cNvCxnSpPr>
            <a:cxnSpLocks/>
          </p:cNvCxnSpPr>
          <p:nvPr/>
        </p:nvCxnSpPr>
        <p:spPr>
          <a:xfrm>
            <a:off x="3770588" y="5475053"/>
            <a:ext cx="32056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E0C647-7415-D9EE-6E44-72CCC4FB3460}"/>
              </a:ext>
            </a:extLst>
          </p:cNvPr>
          <p:cNvSpPr/>
          <p:nvPr/>
        </p:nvSpPr>
        <p:spPr>
          <a:xfrm>
            <a:off x="4305544" y="5220177"/>
            <a:ext cx="1182414" cy="49661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6ABA2D-5E40-559E-9FE8-832AC5A54B52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935049-D154-686F-CFFC-8F82ABA73CEE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BE5275-DC1D-39DE-6589-0A523A0E8856}"/>
              </a:ext>
            </a:extLst>
          </p:cNvPr>
          <p:cNvSpPr/>
          <p:nvPr/>
        </p:nvSpPr>
        <p:spPr>
          <a:xfrm rot="2564587">
            <a:off x="771448" y="5440892"/>
            <a:ext cx="1182414" cy="49661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FBCAD8-17A6-C38B-3F14-41C76A6B0F38}"/>
                  </a:ext>
                </a:extLst>
              </p:cNvPr>
              <p:cNvSpPr txBox="1"/>
              <p:nvPr/>
            </p:nvSpPr>
            <p:spPr>
              <a:xfrm>
                <a:off x="4185747" y="4801604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FBCAD8-17A6-C38B-3F14-41C76A6B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47" y="4801604"/>
                <a:ext cx="125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839069-AC56-74C9-B745-B65EE8B34B11}"/>
                  </a:ext>
                </a:extLst>
              </p:cNvPr>
              <p:cNvSpPr txBox="1"/>
              <p:nvPr/>
            </p:nvSpPr>
            <p:spPr>
              <a:xfrm>
                <a:off x="884526" y="4897815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839069-AC56-74C9-B745-B65EE8B3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26" y="4897815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43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AF456-3688-B949-1151-83E7A895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0752-E82F-475B-35AA-1FB133B4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Symmetry of Joint </a:t>
            </a:r>
            <a:r>
              <a:rPr lang="en-US" err="1"/>
              <a:t>Normals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DD21D-C3E8-9225-8CC1-679BE785D4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To prove the sum of two independent standard gaussians is also gaussian, we’ll rely on the rotational symmetry of the joint distribution of two </a:t>
                </a:r>
                <a:r>
                  <a:rPr lang="en-US" err="1"/>
                  <a:t>normals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By rotational symmetry, we mean the probability depends only on the radius, not on the angle. Example: The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below have the same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DD21D-C3E8-9225-8CC1-679BE785D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A7DAE8-E500-B41E-2201-2CE7EEFE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12" y="3826868"/>
            <a:ext cx="4455188" cy="30311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B42EEB-0084-702B-D4C8-07E8595F2B79}"/>
              </a:ext>
            </a:extLst>
          </p:cNvPr>
          <p:cNvCxnSpPr>
            <a:cxnSpLocks/>
          </p:cNvCxnSpPr>
          <p:nvPr/>
        </p:nvCxnSpPr>
        <p:spPr>
          <a:xfrm>
            <a:off x="4587767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C2738-6199-61D6-8903-04481A23482C}"/>
              </a:ext>
            </a:extLst>
          </p:cNvPr>
          <p:cNvCxnSpPr>
            <a:cxnSpLocks/>
          </p:cNvCxnSpPr>
          <p:nvPr/>
        </p:nvCxnSpPr>
        <p:spPr>
          <a:xfrm>
            <a:off x="3770588" y="5475053"/>
            <a:ext cx="32056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A3B662-0AD2-4046-2983-E24926995121}"/>
              </a:ext>
            </a:extLst>
          </p:cNvPr>
          <p:cNvSpPr/>
          <p:nvPr/>
        </p:nvSpPr>
        <p:spPr>
          <a:xfrm>
            <a:off x="4305544" y="5220177"/>
            <a:ext cx="2020228" cy="49661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51D8AE-A17F-5E72-F966-61D1457DAE0C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EB3761-6526-FFCE-5D35-DA3447263FAB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376F9-D807-81B6-F798-755BFFA9D03C}"/>
              </a:ext>
            </a:extLst>
          </p:cNvPr>
          <p:cNvSpPr/>
          <p:nvPr/>
        </p:nvSpPr>
        <p:spPr>
          <a:xfrm rot="2564587">
            <a:off x="660161" y="5725275"/>
            <a:ext cx="2020423" cy="49661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F138F-52E1-09B2-BD4E-F14E1A627AB7}"/>
                  </a:ext>
                </a:extLst>
              </p:cNvPr>
              <p:cNvSpPr txBox="1"/>
              <p:nvPr/>
            </p:nvSpPr>
            <p:spPr>
              <a:xfrm>
                <a:off x="4185747" y="4801604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F138F-52E1-09B2-BD4E-F14E1A627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47" y="4801604"/>
                <a:ext cx="125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0A45E6-1E6A-FAFA-129D-C17496F76A0C}"/>
                  </a:ext>
                </a:extLst>
              </p:cNvPr>
              <p:cNvSpPr txBox="1"/>
              <p:nvPr/>
            </p:nvSpPr>
            <p:spPr>
              <a:xfrm>
                <a:off x="884526" y="4897815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0A45E6-1E6A-FAFA-129D-C17496F7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26" y="4897815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10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E522-3249-375E-8A1C-CBCC15A9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C64D-6F77-5EB5-4DBA-28125D65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Symmetry of Joint </a:t>
            </a:r>
            <a:r>
              <a:rPr lang="en-US" err="1"/>
              <a:t>Normals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386D3F-8F15-2F35-C540-8A1B093C1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To prove the sum of two independent standard gaussians is also gaussian, we’ll rely on the rotational symmetry of the joint distribution of two </a:t>
                </a:r>
                <a:r>
                  <a:rPr lang="en-US" err="1"/>
                  <a:t>normals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By rotational symmetry, we mean the probability depends only on the radius, not on the angle. Example: The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below have the same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386D3F-8F15-2F35-C540-8A1B093C1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1CC30FA-2BD1-63B7-13F6-4DEEEF343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902" y="3843915"/>
            <a:ext cx="4455188" cy="30311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364CBF-8D57-0316-0822-8FF3A38CAC79}"/>
              </a:ext>
            </a:extLst>
          </p:cNvPr>
          <p:cNvCxnSpPr>
            <a:cxnSpLocks/>
          </p:cNvCxnSpPr>
          <p:nvPr/>
        </p:nvCxnSpPr>
        <p:spPr>
          <a:xfrm>
            <a:off x="4587767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AB33D5-9101-2BF8-235F-6B7D087465E0}"/>
              </a:ext>
            </a:extLst>
          </p:cNvPr>
          <p:cNvCxnSpPr>
            <a:cxnSpLocks/>
          </p:cNvCxnSpPr>
          <p:nvPr/>
        </p:nvCxnSpPr>
        <p:spPr>
          <a:xfrm>
            <a:off x="3770588" y="5475053"/>
            <a:ext cx="32056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5EC422-5133-46FF-B226-BA3B08A33E4C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320E2A-6FF9-E19A-58EA-0E7EC40368F6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AD7473-7FEB-9260-F742-AEA23DABED50}"/>
                  </a:ext>
                </a:extLst>
              </p:cNvPr>
              <p:cNvSpPr txBox="1"/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AD7473-7FEB-9260-F742-AEA23DABE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D241E7-B39A-8F48-0EB2-3D32C335B85E}"/>
                  </a:ext>
                </a:extLst>
              </p:cNvPr>
              <p:cNvSpPr txBox="1"/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D241E7-B39A-8F48-0EB2-3D32C335B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E2B6D4-1721-1C0D-6183-C5D0AB753661}"/>
              </a:ext>
            </a:extLst>
          </p:cNvPr>
          <p:cNvCxnSpPr>
            <a:cxnSpLocks/>
          </p:cNvCxnSpPr>
          <p:nvPr/>
        </p:nvCxnSpPr>
        <p:spPr>
          <a:xfrm flipH="1" flipV="1">
            <a:off x="-513385" y="3247540"/>
            <a:ext cx="4376791" cy="4058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5C2742-ED89-469D-BD12-5E7D2357D132}"/>
              </a:ext>
            </a:extLst>
          </p:cNvPr>
          <p:cNvSpPr/>
          <p:nvPr/>
        </p:nvSpPr>
        <p:spPr>
          <a:xfrm>
            <a:off x="3432590" y="3588458"/>
            <a:ext cx="1688205" cy="381344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05B9AD-96AB-F379-D22A-59209DB1B451}"/>
              </a:ext>
            </a:extLst>
          </p:cNvPr>
          <p:cNvCxnSpPr>
            <a:cxnSpLocks/>
          </p:cNvCxnSpPr>
          <p:nvPr/>
        </p:nvCxnSpPr>
        <p:spPr>
          <a:xfrm flipH="1" flipV="1">
            <a:off x="5118051" y="3588458"/>
            <a:ext cx="10244" cy="53197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AF5E4E7-717B-0C70-9EE4-74198156EF10}"/>
              </a:ext>
            </a:extLst>
          </p:cNvPr>
          <p:cNvSpPr/>
          <p:nvPr/>
        </p:nvSpPr>
        <p:spPr>
          <a:xfrm rot="2564587">
            <a:off x="-2111896" y="4718083"/>
            <a:ext cx="5387836" cy="2569991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1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B554-275C-4FF9-97A2-B1B43F48E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E594-17A5-28FA-B002-F5968255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Symmetry of Joint </a:t>
            </a:r>
            <a:r>
              <a:rPr lang="en-US" err="1"/>
              <a:t>Normals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DF334-5386-F958-DC80-C882ED880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To prove the sum of two independent standard gaussians is also gaussian, we’ll rely on the rotational symmetry of the joint distribution of two </a:t>
                </a:r>
                <a:r>
                  <a:rPr lang="en-US" err="1"/>
                  <a:t>normals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By rotational symmetry, we mean the probability depends only on the radius, not on the angle. Example: The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below have the same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DF334-5386-F958-DC80-C882ED880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DEAE09-7425-A905-D728-9A841DD9C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902" y="3843915"/>
            <a:ext cx="4455188" cy="30311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BD429C-8FED-5D9F-6559-BA2826944AA9}"/>
              </a:ext>
            </a:extLst>
          </p:cNvPr>
          <p:cNvCxnSpPr>
            <a:cxnSpLocks/>
          </p:cNvCxnSpPr>
          <p:nvPr/>
        </p:nvCxnSpPr>
        <p:spPr>
          <a:xfrm>
            <a:off x="4587767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77298D-9374-F6EF-FCD6-CB85836916E5}"/>
              </a:ext>
            </a:extLst>
          </p:cNvPr>
          <p:cNvCxnSpPr>
            <a:cxnSpLocks/>
          </p:cNvCxnSpPr>
          <p:nvPr/>
        </p:nvCxnSpPr>
        <p:spPr>
          <a:xfrm>
            <a:off x="3770588" y="5475053"/>
            <a:ext cx="32056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7E90E1-41B1-7B80-D62F-1C0B89305169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A620F-7FCE-1FAC-F503-6E4543A5D417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86F30-C631-CBB2-2520-A24134AFB4FD}"/>
              </a:ext>
            </a:extLst>
          </p:cNvPr>
          <p:cNvSpPr/>
          <p:nvPr/>
        </p:nvSpPr>
        <p:spPr>
          <a:xfrm rot="2564587">
            <a:off x="-2059574" y="4738558"/>
            <a:ext cx="5387836" cy="241581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70DAA3-B935-75EC-C3D4-D46AD9FD1EB6}"/>
                  </a:ext>
                </a:extLst>
              </p:cNvPr>
              <p:cNvSpPr txBox="1"/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70DAA3-B935-75EC-C3D4-D46AD9FD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17158A-171F-4634-D2B4-141D141CDCF5}"/>
                  </a:ext>
                </a:extLst>
              </p:cNvPr>
              <p:cNvSpPr txBox="1"/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17158A-171F-4634-D2B4-141D141CD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9CA88E-0DC6-5BC7-B2EB-7D635FF01CE9}"/>
              </a:ext>
            </a:extLst>
          </p:cNvPr>
          <p:cNvCxnSpPr>
            <a:cxnSpLocks/>
          </p:cNvCxnSpPr>
          <p:nvPr/>
        </p:nvCxnSpPr>
        <p:spPr>
          <a:xfrm flipH="1" flipV="1">
            <a:off x="-513385" y="3247540"/>
            <a:ext cx="4376791" cy="4058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0B3E3F-8A84-2F4F-5BC7-F505C33EAB1A}"/>
                  </a:ext>
                </a:extLst>
              </p:cNvPr>
              <p:cNvSpPr txBox="1"/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0B3E3F-8A84-2F4F-5BC7-F505C33EA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CDC35-F648-6101-8C77-F60D65A260CD}"/>
                  </a:ext>
                </a:extLst>
              </p:cNvPr>
              <p:cNvSpPr txBox="1"/>
              <p:nvPr/>
            </p:nvSpPr>
            <p:spPr>
              <a:xfrm>
                <a:off x="5255834" y="5495180"/>
                <a:ext cx="166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(?, 0)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CDC35-F648-6101-8C77-F60D65A2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34" y="5495180"/>
                <a:ext cx="1667378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C128C90-C041-E63B-EC4E-8F68CD718648}"/>
              </a:ext>
            </a:extLst>
          </p:cNvPr>
          <p:cNvSpPr/>
          <p:nvPr/>
        </p:nvSpPr>
        <p:spPr>
          <a:xfrm>
            <a:off x="1470992" y="5049078"/>
            <a:ext cx="157044" cy="1570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41883-DB1F-339C-E41A-CA52993EBB9B}"/>
              </a:ext>
            </a:extLst>
          </p:cNvPr>
          <p:cNvSpPr/>
          <p:nvPr/>
        </p:nvSpPr>
        <p:spPr>
          <a:xfrm>
            <a:off x="3432590" y="3588458"/>
            <a:ext cx="1688205" cy="381344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F37CB3-A6F7-EA38-6DB1-D5833FE85BF4}"/>
              </a:ext>
            </a:extLst>
          </p:cNvPr>
          <p:cNvCxnSpPr>
            <a:cxnSpLocks/>
          </p:cNvCxnSpPr>
          <p:nvPr/>
        </p:nvCxnSpPr>
        <p:spPr>
          <a:xfrm flipH="1" flipV="1">
            <a:off x="5118051" y="3588458"/>
            <a:ext cx="10244" cy="53197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30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9CC81-708C-D94D-7C35-D174E7D6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A4B1-0FA4-A219-D875-C7FD40BC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Symmetry of Joint </a:t>
            </a:r>
            <a:r>
              <a:rPr lang="en-US" err="1"/>
              <a:t>Normals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33779-473B-1056-035E-BDD01597F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To prove the sum of two independent standard gaussians is also gaussian, we’ll rely on the rotational symmetry of the joint distribution of two </a:t>
                </a:r>
                <a:r>
                  <a:rPr lang="en-US" err="1"/>
                  <a:t>normals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By rotational symmetry, we mean the probability depends only on the radius, not on the angle. Example: The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below have the same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33779-473B-1056-035E-BDD01597F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DD05E1-CEEF-5A98-5D38-C4B8FE38C178}"/>
              </a:ext>
            </a:extLst>
          </p:cNvPr>
          <p:cNvCxnSpPr>
            <a:cxnSpLocks/>
          </p:cNvCxnSpPr>
          <p:nvPr/>
        </p:nvCxnSpPr>
        <p:spPr>
          <a:xfrm>
            <a:off x="4587767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3476B-2068-8399-9561-AE24412E4E08}"/>
              </a:ext>
            </a:extLst>
          </p:cNvPr>
          <p:cNvCxnSpPr>
            <a:cxnSpLocks/>
          </p:cNvCxnSpPr>
          <p:nvPr/>
        </p:nvCxnSpPr>
        <p:spPr>
          <a:xfrm>
            <a:off x="3770588" y="5475053"/>
            <a:ext cx="32056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326248-3D79-51E8-B4EE-B87A80B0CE07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B9E28B-6353-4923-CA9B-4D269B72458A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D12BF1D-FB09-00EE-B336-2478C7833448}"/>
              </a:ext>
            </a:extLst>
          </p:cNvPr>
          <p:cNvSpPr/>
          <p:nvPr/>
        </p:nvSpPr>
        <p:spPr>
          <a:xfrm rot="2564587">
            <a:off x="-2163486" y="4697895"/>
            <a:ext cx="5387836" cy="272201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2AD867-BAFA-DEDA-86AE-95F8CBFFB61E}"/>
                  </a:ext>
                </a:extLst>
              </p:cNvPr>
              <p:cNvSpPr txBox="1"/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2AD867-BAFA-DEDA-86AE-95F8CBFF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B31667-A7F6-3221-9A35-F70AC4BC76FE}"/>
                  </a:ext>
                </a:extLst>
              </p:cNvPr>
              <p:cNvSpPr txBox="1"/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B31667-A7F6-3221-9A35-F70AC4BC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E35D63-8DD4-A4E8-3C47-0C12BD4B68C5}"/>
              </a:ext>
            </a:extLst>
          </p:cNvPr>
          <p:cNvCxnSpPr>
            <a:cxnSpLocks/>
          </p:cNvCxnSpPr>
          <p:nvPr/>
        </p:nvCxnSpPr>
        <p:spPr>
          <a:xfrm flipH="1" flipV="1">
            <a:off x="5118051" y="3588458"/>
            <a:ext cx="10244" cy="53197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5F084-F761-C62D-D37A-98447D827912}"/>
              </a:ext>
            </a:extLst>
          </p:cNvPr>
          <p:cNvCxnSpPr>
            <a:cxnSpLocks/>
          </p:cNvCxnSpPr>
          <p:nvPr/>
        </p:nvCxnSpPr>
        <p:spPr>
          <a:xfrm flipH="1" flipV="1">
            <a:off x="-513385" y="3247540"/>
            <a:ext cx="4376791" cy="4058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40CC3-239C-2FAE-55D0-0AAD244D16B5}"/>
                  </a:ext>
                </a:extLst>
              </p:cNvPr>
              <p:cNvSpPr txBox="1"/>
              <p:nvPr/>
            </p:nvSpPr>
            <p:spPr>
              <a:xfrm>
                <a:off x="5255834" y="5495180"/>
                <a:ext cx="166737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, 0)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40CC3-239C-2FAE-55D0-0AAD244D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34" y="5495180"/>
                <a:ext cx="1667378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99FB00-988E-FE1F-C262-1B07BF963CAF}"/>
                  </a:ext>
                </a:extLst>
              </p:cNvPr>
              <p:cNvSpPr txBox="1"/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99FB00-988E-FE1F-C262-1B07BF963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47689276-B509-21E6-5234-6EC26D1AFD63}"/>
              </a:ext>
            </a:extLst>
          </p:cNvPr>
          <p:cNvSpPr/>
          <p:nvPr/>
        </p:nvSpPr>
        <p:spPr>
          <a:xfrm>
            <a:off x="1470992" y="5049078"/>
            <a:ext cx="157044" cy="1570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0667E4-C417-7658-2837-8F5A264385D1}"/>
                  </a:ext>
                </a:extLst>
              </p:cNvPr>
              <p:cNvSpPr txBox="1"/>
              <p:nvPr/>
            </p:nvSpPr>
            <p:spPr>
              <a:xfrm>
                <a:off x="7557030" y="4317264"/>
                <a:ext cx="3988446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0667E4-C417-7658-2837-8F5A26438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30" y="4317264"/>
                <a:ext cx="3988446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69CC4535-24EE-8AED-8D6D-6CCB5626BEA3}"/>
              </a:ext>
            </a:extLst>
          </p:cNvPr>
          <p:cNvSpPr/>
          <p:nvPr/>
        </p:nvSpPr>
        <p:spPr>
          <a:xfrm rot="13453427" flipV="1">
            <a:off x="1024039" y="4905662"/>
            <a:ext cx="224874" cy="52386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4A2B4A-C71C-C261-F1F4-89634ED7AEEB}"/>
                  </a:ext>
                </a:extLst>
              </p:cNvPr>
              <p:cNvSpPr txBox="1"/>
              <p:nvPr/>
            </p:nvSpPr>
            <p:spPr>
              <a:xfrm>
                <a:off x="508768" y="4678195"/>
                <a:ext cx="767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𝑑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4A2B4A-C71C-C261-F1F4-89634ED7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68" y="4678195"/>
                <a:ext cx="76772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0C57D283-3DA5-E8A0-D816-90E1C70CD225}"/>
              </a:ext>
            </a:extLst>
          </p:cNvPr>
          <p:cNvSpPr/>
          <p:nvPr/>
        </p:nvSpPr>
        <p:spPr>
          <a:xfrm rot="16200000" flipV="1">
            <a:off x="4736935" y="4678367"/>
            <a:ext cx="228600" cy="49377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2B385-374A-4BCA-CB20-D15184E97077}"/>
                  </a:ext>
                </a:extLst>
              </p:cNvPr>
              <p:cNvSpPr txBox="1"/>
              <p:nvPr/>
            </p:nvSpPr>
            <p:spPr>
              <a:xfrm>
                <a:off x="4326594" y="4421319"/>
                <a:ext cx="767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𝑑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2B385-374A-4BCA-CB20-D15184E9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594" y="4421319"/>
                <a:ext cx="76772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E53EC03-9F3B-38B0-CAA0-0A2091452ED9}"/>
              </a:ext>
            </a:extLst>
          </p:cNvPr>
          <p:cNvSpPr/>
          <p:nvPr/>
        </p:nvSpPr>
        <p:spPr>
          <a:xfrm>
            <a:off x="3432590" y="3588458"/>
            <a:ext cx="1688205" cy="381344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7E5AB-DE83-9F69-430E-5B8BC0C8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80C2-4D1B-00C5-7AE1-970E9C57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Joint Distributions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53125-6455-D098-B370-B0F655E4A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8" y="533400"/>
                <a:ext cx="8553386" cy="5638732"/>
              </a:xfrm>
            </p:spPr>
            <p:txBody>
              <a:bodyPr/>
              <a:lstStyle/>
              <a:p>
                <a:r>
                  <a:rPr lang="en-US" dirty="0"/>
                  <a:t>To refresh our memory on joint distributions, let’s first consider the joint PMF of two discrete uniform random 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representing the roll of two independent four-sided dice.</a:t>
                </a:r>
              </a:p>
              <a:p>
                <a:endParaRPr lang="en-US" dirty="0"/>
              </a:p>
              <a:p>
                <a:r>
                  <a:rPr lang="en-US" dirty="0"/>
                  <a:t>What is the joint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See table to the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53125-6455-D098-B370-B0F655E4A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8" y="533400"/>
                <a:ext cx="8553386" cy="5638732"/>
              </a:xfrm>
              <a:blipFill>
                <a:blip r:embed="rId2"/>
                <a:stretch>
                  <a:fillRect l="-1069" t="-649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5B9534-15A3-3507-173A-62A66F1B88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74865"/>
                  </p:ext>
                </p:extLst>
              </p:nvPr>
            </p:nvGraphicFramePr>
            <p:xfrm>
              <a:off x="9114020" y="611925"/>
              <a:ext cx="2730110" cy="5958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433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454338">
                      <a:extLst>
                        <a:ext uri="{9D8B030D-6E8A-4147-A177-3AD203B41FA5}">
                          <a16:colId xmlns:a16="http://schemas.microsoft.com/office/drawing/2014/main" val="1843694133"/>
                        </a:ext>
                      </a:extLst>
                    </a:gridCol>
                    <a:gridCol w="1821434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𝑥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𝑌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339866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2347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65258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948636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6390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5B9534-15A3-3507-173A-62A66F1B88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74865"/>
                  </p:ext>
                </p:extLst>
              </p:nvPr>
            </p:nvGraphicFramePr>
            <p:xfrm>
              <a:off x="9114020" y="611925"/>
              <a:ext cx="2730110" cy="5958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433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454338">
                      <a:extLst>
                        <a:ext uri="{9D8B030D-6E8A-4147-A177-3AD203B41FA5}">
                          <a16:colId xmlns:a16="http://schemas.microsoft.com/office/drawing/2014/main" val="1843694133"/>
                        </a:ext>
                      </a:extLst>
                    </a:gridCol>
                    <a:gridCol w="1821434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724" r="-504000" b="-160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03" t="-1724" r="-410811" b="-160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67" t="-1724" r="-1672" b="-160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339866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23477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65258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948636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63903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1200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AB43-7C64-F205-CC78-4AA30D19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Proof: Sum of Two Independent Standard Gaussians is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F4E70-0077-8218-7BAA-3AA947F2C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Theorem: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/>
                  <a:t> are independent,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,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F4E70-0077-8218-7BAA-3AA947F2C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A7D3B9-75E4-13A3-76CF-D978DB202355}"/>
                  </a:ext>
                </a:extLst>
              </p:cNvPr>
              <p:cNvSpPr txBox="1"/>
              <p:nvPr/>
            </p:nvSpPr>
            <p:spPr>
              <a:xfrm>
                <a:off x="2869324" y="1584435"/>
                <a:ext cx="3648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A7D3B9-75E4-13A3-76CF-D978DB20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4" y="1584435"/>
                <a:ext cx="364811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0BE8F3-117F-854A-D9EC-B7EACC298957}"/>
                  </a:ext>
                </a:extLst>
              </p:cNvPr>
              <p:cNvSpPr txBox="1"/>
              <p:nvPr/>
            </p:nvSpPr>
            <p:spPr>
              <a:xfrm>
                <a:off x="6300952" y="1589686"/>
                <a:ext cx="2371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0BE8F3-117F-854A-D9EC-B7EACC29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52" y="1589686"/>
                <a:ext cx="237154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1D15FD-C758-6F2B-6714-671CA30AD556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89370A-F197-EE61-2F43-BB8ECD70F2B4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FED1EF-2DD1-9C41-D7EF-A86E320A5E70}"/>
              </a:ext>
            </a:extLst>
          </p:cNvPr>
          <p:cNvSpPr/>
          <p:nvPr/>
        </p:nvSpPr>
        <p:spPr>
          <a:xfrm rot="2564587">
            <a:off x="-2107648" y="4719746"/>
            <a:ext cx="5387836" cy="255747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BA4C15-FF8E-2A32-E4D4-B2A64815053F}"/>
                  </a:ext>
                </a:extLst>
              </p:cNvPr>
              <p:cNvSpPr txBox="1"/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BA4C15-FF8E-2A32-E4D4-B2A64815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C2BC8F-3405-9C15-9747-15D649FB9B59}"/>
              </a:ext>
            </a:extLst>
          </p:cNvPr>
          <p:cNvCxnSpPr>
            <a:cxnSpLocks/>
          </p:cNvCxnSpPr>
          <p:nvPr/>
        </p:nvCxnSpPr>
        <p:spPr>
          <a:xfrm flipH="1" flipV="1">
            <a:off x="-513385" y="3247540"/>
            <a:ext cx="4376791" cy="4058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86380D-5280-5C6C-BFFF-587F5E2923F2}"/>
                  </a:ext>
                </a:extLst>
              </p:cNvPr>
              <p:cNvSpPr txBox="1"/>
              <p:nvPr/>
            </p:nvSpPr>
            <p:spPr>
              <a:xfrm>
                <a:off x="-122618" y="3426928"/>
                <a:ext cx="193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86380D-5280-5C6C-BFFF-587F5E292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618" y="3426928"/>
                <a:ext cx="1930761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FEE6CA-C20D-A17B-76CB-2C9E5C536B2B}"/>
                  </a:ext>
                </a:extLst>
              </p:cNvPr>
              <p:cNvSpPr txBox="1"/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FEE6CA-C20D-A17B-76CB-2C9E5C53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93A837F-A77B-A42E-1912-CAD599184EB8}"/>
              </a:ext>
            </a:extLst>
          </p:cNvPr>
          <p:cNvSpPr/>
          <p:nvPr/>
        </p:nvSpPr>
        <p:spPr>
          <a:xfrm>
            <a:off x="1470992" y="5049078"/>
            <a:ext cx="157044" cy="1570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1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C6CC7-5377-51C6-3EBE-F299B54F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53F4-481D-2BE2-0B67-C2F5296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Proof: Sum of Two Independent Standard Gaussians is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DE0AE-AF21-D9E5-00B9-8C3119498F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Theorem: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are independent,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DE0AE-AF21-D9E5-00B9-8C3119498F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CDEE3-8624-9E4B-6D17-7A7D57E87EED}"/>
                  </a:ext>
                </a:extLst>
              </p:cNvPr>
              <p:cNvSpPr txBox="1"/>
              <p:nvPr/>
            </p:nvSpPr>
            <p:spPr>
              <a:xfrm>
                <a:off x="2869324" y="1584435"/>
                <a:ext cx="3648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CDEE3-8624-9E4B-6D17-7A7D57E87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4" y="1584435"/>
                <a:ext cx="364811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74BD5-9264-FFDB-959C-9DAEEF1E2D63}"/>
                  </a:ext>
                </a:extLst>
              </p:cNvPr>
              <p:cNvSpPr txBox="1"/>
              <p:nvPr/>
            </p:nvSpPr>
            <p:spPr>
              <a:xfrm>
                <a:off x="6300952" y="1589686"/>
                <a:ext cx="2371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74BD5-9264-FFDB-959C-9DAEEF1E2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52" y="1589686"/>
                <a:ext cx="237154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726AF3-C9B4-6A7D-EB3D-AE20775D8B52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CF330B-EAB0-49FC-DC0D-413998F1346C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852B5D-161C-4040-CAA8-924E5F2E78EE}"/>
                  </a:ext>
                </a:extLst>
              </p:cNvPr>
              <p:cNvSpPr txBox="1"/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852B5D-161C-4040-CAA8-924E5F2E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4" y="4258480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9A7B21-E327-A890-1B42-DD354756C1AD}"/>
              </a:ext>
            </a:extLst>
          </p:cNvPr>
          <p:cNvCxnSpPr>
            <a:cxnSpLocks/>
          </p:cNvCxnSpPr>
          <p:nvPr/>
        </p:nvCxnSpPr>
        <p:spPr>
          <a:xfrm flipH="1" flipV="1">
            <a:off x="-513385" y="3247540"/>
            <a:ext cx="4376791" cy="4058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4277C9-5ED8-AEDE-EBD7-44B01AB2F867}"/>
                  </a:ext>
                </a:extLst>
              </p:cNvPr>
              <p:cNvSpPr txBox="1"/>
              <p:nvPr/>
            </p:nvSpPr>
            <p:spPr>
              <a:xfrm>
                <a:off x="-122618" y="3426928"/>
                <a:ext cx="193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4277C9-5ED8-AEDE-EBD7-44B01AB2F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618" y="3426928"/>
                <a:ext cx="1930761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3B9921-B8A7-4864-863F-9976040155D5}"/>
                  </a:ext>
                </a:extLst>
              </p:cNvPr>
              <p:cNvSpPr txBox="1"/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/2)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3B9921-B8A7-4864-863F-997604015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92" y="4678197"/>
                <a:ext cx="1667378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3CB6B5A-AD38-047C-7C66-2232C978FAE1}"/>
              </a:ext>
            </a:extLst>
          </p:cNvPr>
          <p:cNvSpPr/>
          <p:nvPr/>
        </p:nvSpPr>
        <p:spPr>
          <a:xfrm>
            <a:off x="1470992" y="5049078"/>
            <a:ext cx="157044" cy="1570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EBC28F-2644-186A-DCCA-120C65F920C8}"/>
                  </a:ext>
                </a:extLst>
              </p:cNvPr>
              <p:cNvSpPr txBox="1"/>
              <p:nvPr/>
            </p:nvSpPr>
            <p:spPr>
              <a:xfrm>
                <a:off x="6300952" y="2263596"/>
                <a:ext cx="2440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EBC28F-2644-186A-DCCA-120C65F9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52" y="2263596"/>
                <a:ext cx="2440791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22AD21-07EE-DF96-89C7-1AA51CBE9671}"/>
                  </a:ext>
                </a:extLst>
              </p:cNvPr>
              <p:cNvSpPr txBox="1"/>
              <p:nvPr/>
            </p:nvSpPr>
            <p:spPr>
              <a:xfrm>
                <a:off x="6194936" y="2891101"/>
                <a:ext cx="2440791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𝑧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22AD21-07EE-DF96-89C7-1AA51CBE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36" y="2891101"/>
                <a:ext cx="2440791" cy="806696"/>
              </a:xfrm>
              <a:prstGeom prst="rect">
                <a:avLst/>
              </a:prstGeom>
              <a:blipFill>
                <a:blip r:embed="rId9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8B7730-ED92-082A-4109-151E2F5DD8D0}"/>
                  </a:ext>
                </a:extLst>
              </p:cNvPr>
              <p:cNvSpPr txBox="1"/>
              <p:nvPr/>
            </p:nvSpPr>
            <p:spPr>
              <a:xfrm>
                <a:off x="6231708" y="3767472"/>
                <a:ext cx="2440791" cy="53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8B7730-ED92-082A-4109-151E2F5D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708" y="3767472"/>
                <a:ext cx="2440791" cy="5348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AB66DC-1927-202C-468C-97AF9CF3361B}"/>
                  </a:ext>
                </a:extLst>
              </p:cNvPr>
              <p:cNvSpPr txBox="1"/>
              <p:nvPr/>
            </p:nvSpPr>
            <p:spPr>
              <a:xfrm>
                <a:off x="9051237" y="3781212"/>
                <a:ext cx="2531165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AB66DC-1927-202C-468C-97AF9CF33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237" y="3781212"/>
                <a:ext cx="2531165" cy="50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897B03-08BD-B656-8F89-BF612BCC2571}"/>
                  </a:ext>
                </a:extLst>
              </p:cNvPr>
              <p:cNvSpPr txBox="1"/>
              <p:nvPr/>
            </p:nvSpPr>
            <p:spPr>
              <a:xfrm>
                <a:off x="8425948" y="3802982"/>
                <a:ext cx="1250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⇒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897B03-08BD-B656-8F89-BF612BCC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948" y="3802982"/>
                <a:ext cx="125057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6DA984-0382-7AED-6481-EB883FA12249}"/>
                  </a:ext>
                </a:extLst>
              </p:cNvPr>
              <p:cNvSpPr txBox="1"/>
              <p:nvPr/>
            </p:nvSpPr>
            <p:spPr>
              <a:xfrm>
                <a:off x="9570103" y="4574623"/>
                <a:ext cx="2531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(0,2)</m:t>
                      </m:r>
                    </m:oMath>
                  </m:oMathPara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6DA984-0382-7AED-6481-EB883FA12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103" y="4574623"/>
                <a:ext cx="2531165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748D5A-73D7-8493-39EA-7814623FB3D5}"/>
              </a:ext>
            </a:extLst>
          </p:cNvPr>
          <p:cNvGrpSpPr/>
          <p:nvPr/>
        </p:nvGrpSpPr>
        <p:grpSpPr>
          <a:xfrm>
            <a:off x="3432590" y="3588458"/>
            <a:ext cx="3543651" cy="5319741"/>
            <a:chOff x="3432590" y="3588458"/>
            <a:chExt cx="3543651" cy="531974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33A5B1-D282-3C66-3CFB-97512B8BFA11}"/>
                </a:ext>
              </a:extLst>
            </p:cNvPr>
            <p:cNvCxnSpPr>
              <a:cxnSpLocks/>
            </p:cNvCxnSpPr>
            <p:nvPr/>
          </p:nvCxnSpPr>
          <p:spPr>
            <a:xfrm>
              <a:off x="4587767" y="4258480"/>
              <a:ext cx="0" cy="22623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E5B808-FD48-5CD9-4F45-F71E359860B8}"/>
                </a:ext>
              </a:extLst>
            </p:cNvPr>
            <p:cNvCxnSpPr>
              <a:cxnSpLocks/>
            </p:cNvCxnSpPr>
            <p:nvPr/>
          </p:nvCxnSpPr>
          <p:spPr>
            <a:xfrm>
              <a:off x="3770588" y="5475053"/>
              <a:ext cx="320565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6555B8-DA5C-EA5B-A96F-8BC369892E58}"/>
                    </a:ext>
                  </a:extLst>
                </p:cNvPr>
                <p:cNvSpPr txBox="1"/>
                <p:nvPr/>
              </p:nvSpPr>
              <p:spPr>
                <a:xfrm>
                  <a:off x="4895784" y="4772141"/>
                  <a:ext cx="12538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𝐵</m:t>
                        </m:r>
                      </m:oMath>
                    </m:oMathPara>
                  </a14:m>
                  <a:endPara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6555B8-DA5C-EA5B-A96F-8BC369892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784" y="4772141"/>
                  <a:ext cx="1253845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0EB088-6CE7-FC21-0610-EFEC4BC0D557}"/>
                    </a:ext>
                  </a:extLst>
                </p:cNvPr>
                <p:cNvSpPr txBox="1"/>
                <p:nvPr/>
              </p:nvSpPr>
              <p:spPr>
                <a:xfrm>
                  <a:off x="5255834" y="5495180"/>
                  <a:ext cx="1667378" cy="505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, 0)</m:t>
                        </m:r>
                      </m:oMath>
                    </m:oMathPara>
                  </a14:m>
                  <a:endPara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0EB088-6CE7-FC21-0610-EFEC4BC0D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834" y="5495180"/>
                  <a:ext cx="1667378" cy="5052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7AD206-50CB-7FE2-DBFD-256AFEC783C2}"/>
                </a:ext>
              </a:extLst>
            </p:cNvPr>
            <p:cNvSpPr/>
            <p:nvPr/>
          </p:nvSpPr>
          <p:spPr>
            <a:xfrm>
              <a:off x="3432590" y="3588458"/>
              <a:ext cx="1688205" cy="3813444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FE90974-D401-B445-B5B5-EF2FEECB7D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8051" y="3588458"/>
              <a:ext cx="10244" cy="53197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E57D1-A3B2-CDCE-55AD-5CC94C6412A8}"/>
              </a:ext>
            </a:extLst>
          </p:cNvPr>
          <p:cNvSpPr/>
          <p:nvPr/>
        </p:nvSpPr>
        <p:spPr>
          <a:xfrm rot="2564587">
            <a:off x="-2107648" y="4719746"/>
            <a:ext cx="5387836" cy="255747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95C87C-48C4-90AE-AA04-D19D8A841E63}"/>
                  </a:ext>
                </a:extLst>
              </p:cNvPr>
              <p:cNvSpPr txBox="1"/>
              <p:nvPr/>
            </p:nvSpPr>
            <p:spPr>
              <a:xfrm>
                <a:off x="7521347" y="5402459"/>
                <a:ext cx="4675946" cy="137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Note: If this seems confusing, maybe consider a specific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≤3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≤3/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 Then consider how this also works for any choice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95C87C-48C4-90AE-AA04-D19D8A841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347" y="5402459"/>
                <a:ext cx="4675946" cy="1378070"/>
              </a:xfrm>
              <a:prstGeom prst="rect">
                <a:avLst/>
              </a:prstGeom>
              <a:blipFill>
                <a:blip r:embed="rId16"/>
                <a:stretch>
                  <a:fillRect l="-1434" t="-2212" r="-522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45BD-86EB-1BB9-8C66-0A0316DB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C8A6-B0A3-30CE-ACBF-00E40862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Proof: Sum of Two Scaled Independent Standard Gaussians is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18012-9064-AAF7-6EA8-E9355D2DC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2196951" cy="5638732"/>
              </a:xfrm>
            </p:spPr>
            <p:txBody>
              <a:bodyPr/>
              <a:lstStyle/>
              <a:p>
                <a:r>
                  <a:rPr lang="en-US" dirty="0"/>
                  <a:t>Theorem: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are independent,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18012-9064-AAF7-6EA8-E9355D2DC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2196951" cy="5638732"/>
              </a:xfrm>
              <a:blipFill>
                <a:blip r:embed="rId2"/>
                <a:stretch>
                  <a:fillRect l="-75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AE388-5237-E412-3356-A79C4883E5ED}"/>
                  </a:ext>
                </a:extLst>
              </p:cNvPr>
              <p:cNvSpPr txBox="1"/>
              <p:nvPr/>
            </p:nvSpPr>
            <p:spPr>
              <a:xfrm>
                <a:off x="2869324" y="1584435"/>
                <a:ext cx="3648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AE388-5237-E412-3356-A79C4883E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4" y="1584435"/>
                <a:ext cx="364811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AAF34-13D5-A184-DF1C-81BD8857A1DF}"/>
                  </a:ext>
                </a:extLst>
              </p:cNvPr>
              <p:cNvSpPr txBox="1"/>
              <p:nvPr/>
            </p:nvSpPr>
            <p:spPr>
              <a:xfrm>
                <a:off x="6300952" y="1589686"/>
                <a:ext cx="2371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AAF34-13D5-A184-DF1C-81BD8857A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52" y="1589686"/>
                <a:ext cx="237154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0E045F-2FE3-F750-594E-BDF5C7594815}"/>
              </a:ext>
            </a:extLst>
          </p:cNvPr>
          <p:cNvCxnSpPr>
            <a:cxnSpLocks/>
          </p:cNvCxnSpPr>
          <p:nvPr/>
        </p:nvCxnSpPr>
        <p:spPr>
          <a:xfrm>
            <a:off x="1126035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B76E1-D96C-5729-009D-B35A75E7DBC1}"/>
              </a:ext>
            </a:extLst>
          </p:cNvPr>
          <p:cNvCxnSpPr>
            <a:cxnSpLocks/>
          </p:cNvCxnSpPr>
          <p:nvPr/>
        </p:nvCxnSpPr>
        <p:spPr>
          <a:xfrm>
            <a:off x="308856" y="5475053"/>
            <a:ext cx="30250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487D9BB-A108-18FE-1405-752543E143DC}"/>
              </a:ext>
            </a:extLst>
          </p:cNvPr>
          <p:cNvSpPr/>
          <p:nvPr/>
        </p:nvSpPr>
        <p:spPr>
          <a:xfrm rot="2564587">
            <a:off x="-2141192" y="4706619"/>
            <a:ext cx="5387836" cy="265632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469AC1-C531-12E1-C0DE-327D5A951281}"/>
                  </a:ext>
                </a:extLst>
              </p:cNvPr>
              <p:cNvSpPr txBox="1"/>
              <p:nvPr/>
            </p:nvSpPr>
            <p:spPr>
              <a:xfrm>
                <a:off x="2259781" y="5872177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𝐴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469AC1-C531-12E1-C0DE-327D5A951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81" y="5872177"/>
                <a:ext cx="125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ABB0EA-2E91-FCFA-06D4-F4B8D9FC3A9F}"/>
              </a:ext>
            </a:extLst>
          </p:cNvPr>
          <p:cNvCxnSpPr>
            <a:cxnSpLocks/>
          </p:cNvCxnSpPr>
          <p:nvPr/>
        </p:nvCxnSpPr>
        <p:spPr>
          <a:xfrm flipH="1" flipV="1">
            <a:off x="-513385" y="3247540"/>
            <a:ext cx="4376791" cy="4058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75974F-A0B5-5EBF-F018-52ED0AE1B2DB}"/>
                  </a:ext>
                </a:extLst>
              </p:cNvPr>
              <p:cNvSpPr txBox="1"/>
              <p:nvPr/>
            </p:nvSpPr>
            <p:spPr>
              <a:xfrm>
                <a:off x="-122618" y="3305905"/>
                <a:ext cx="193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75974F-A0B5-5EBF-F018-52ED0AE1B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618" y="3305905"/>
                <a:ext cx="193076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FF4E51-0CC8-46B9-50BE-B33E04BD1E1A}"/>
                  </a:ext>
                </a:extLst>
              </p:cNvPr>
              <p:cNvSpPr txBox="1"/>
              <p:nvPr/>
            </p:nvSpPr>
            <p:spPr>
              <a:xfrm>
                <a:off x="6300952" y="2263596"/>
                <a:ext cx="2440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FF4E51-0CC8-46B9-50BE-B33E04BD1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52" y="2263596"/>
                <a:ext cx="244079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878E84-97F9-CD62-2DA9-664F8059B4BA}"/>
              </a:ext>
            </a:extLst>
          </p:cNvPr>
          <p:cNvCxnSpPr>
            <a:cxnSpLocks/>
          </p:cNvCxnSpPr>
          <p:nvPr/>
        </p:nvCxnSpPr>
        <p:spPr>
          <a:xfrm>
            <a:off x="4587767" y="4258480"/>
            <a:ext cx="0" cy="2262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549D6B-8FC5-50D9-3387-2863D203C04E}"/>
              </a:ext>
            </a:extLst>
          </p:cNvPr>
          <p:cNvCxnSpPr>
            <a:cxnSpLocks/>
          </p:cNvCxnSpPr>
          <p:nvPr/>
        </p:nvCxnSpPr>
        <p:spPr>
          <a:xfrm>
            <a:off x="3770588" y="5475053"/>
            <a:ext cx="32056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8723B2-3CBD-351E-CED5-0D51D1C1DA99}"/>
              </a:ext>
            </a:extLst>
          </p:cNvPr>
          <p:cNvSpPr/>
          <p:nvPr/>
        </p:nvSpPr>
        <p:spPr>
          <a:xfrm>
            <a:off x="3432590" y="3588458"/>
            <a:ext cx="1688205" cy="381344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F6974B-F029-A5F4-F1C9-BA55F99ED114}"/>
                  </a:ext>
                </a:extLst>
              </p:cNvPr>
              <p:cNvSpPr txBox="1"/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𝐵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F6974B-F029-A5F4-F1C9-BA55F99ED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84" y="4772141"/>
                <a:ext cx="125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03C905-0140-389D-B413-7A403BDAE7DF}"/>
                  </a:ext>
                </a:extLst>
              </p:cNvPr>
              <p:cNvSpPr txBox="1"/>
              <p:nvPr/>
            </p:nvSpPr>
            <p:spPr>
              <a:xfrm>
                <a:off x="5107916" y="5495180"/>
                <a:ext cx="2355201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, 0)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03C905-0140-389D-B413-7A403BDA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916" y="5495180"/>
                <a:ext cx="2355201" cy="549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1580AE-A05F-A44A-4B17-00B1C9067932}"/>
                  </a:ext>
                </a:extLst>
              </p:cNvPr>
              <p:cNvSpPr txBox="1"/>
              <p:nvPr/>
            </p:nvSpPr>
            <p:spPr>
              <a:xfrm>
                <a:off x="6194936" y="2891101"/>
                <a:ext cx="3375167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𝑧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Inter Light" panose="02000403000000020004" pitchFamily="2" charset="0"/>
                                          <a:cs typeface="Inter Light" panose="02000403000000020004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Inter Light" panose="02000403000000020004" pitchFamily="2" charset="0"/>
                                          <a:cs typeface="Inter Light" panose="02000403000000020004" pitchFamily="2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Inter Light" panose="02000403000000020004" pitchFamily="2" charset="0"/>
                                          <a:cs typeface="Inter Light" panose="02000403000000020004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Inter Light" panose="02000403000000020004" pitchFamily="2" charset="0"/>
                                          <a:cs typeface="Inter Light" panose="02000403000000020004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Inter Light" panose="02000403000000020004" pitchFamily="2" charset="0"/>
                                          <a:cs typeface="Inter Light" panose="02000403000000020004" pitchFamily="2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Inter Light" panose="02000403000000020004" pitchFamily="2" charset="0"/>
                                          <a:cs typeface="Inter Light" panose="02000403000000020004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1580AE-A05F-A44A-4B17-00B1C906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36" y="2891101"/>
                <a:ext cx="3375167" cy="806696"/>
              </a:xfrm>
              <a:prstGeom prst="rect">
                <a:avLst/>
              </a:prstGeom>
              <a:blipFill>
                <a:blip r:embed="rId10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05BCD6-ACE4-341D-0B33-EADA335CF0EE}"/>
                  </a:ext>
                </a:extLst>
              </p:cNvPr>
              <p:cNvSpPr txBox="1"/>
              <p:nvPr/>
            </p:nvSpPr>
            <p:spPr>
              <a:xfrm>
                <a:off x="6231708" y="3767472"/>
                <a:ext cx="3205653" cy="647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05BCD6-ACE4-341D-0B33-EADA335CF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708" y="3767472"/>
                <a:ext cx="3205653" cy="647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A8DBCD-0A81-266B-A6CF-31F65A13DDA7}"/>
                  </a:ext>
                </a:extLst>
              </p:cNvPr>
              <p:cNvSpPr txBox="1"/>
              <p:nvPr/>
            </p:nvSpPr>
            <p:spPr>
              <a:xfrm>
                <a:off x="7294831" y="4479948"/>
                <a:ext cx="2531165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A8DBCD-0A81-266B-A6CF-31F65A13D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31" y="4479948"/>
                <a:ext cx="2531165" cy="549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46D67F-0594-6588-F85E-672D9699A5D9}"/>
                  </a:ext>
                </a:extLst>
              </p:cNvPr>
              <p:cNvSpPr txBox="1"/>
              <p:nvPr/>
            </p:nvSpPr>
            <p:spPr>
              <a:xfrm>
                <a:off x="6583957" y="4568048"/>
                <a:ext cx="1250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⇒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46D67F-0594-6588-F85E-672D9699A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57" y="4568048"/>
                <a:ext cx="125057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7F68C4-F9E1-B547-B0C8-161CE24DC161}"/>
                  </a:ext>
                </a:extLst>
              </p:cNvPr>
              <p:cNvSpPr txBox="1"/>
              <p:nvPr/>
            </p:nvSpPr>
            <p:spPr>
              <a:xfrm>
                <a:off x="7427349" y="5264347"/>
                <a:ext cx="3424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(0,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7F68C4-F9E1-B547-B0C8-161CE24D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349" y="5264347"/>
                <a:ext cx="3424427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>
            <a:extLst>
              <a:ext uri="{FF2B5EF4-FFF2-40B4-BE49-F238E27FC236}">
                <a16:creationId xmlns:a16="http://schemas.microsoft.com/office/drawing/2014/main" id="{45FCFCC6-634C-3E75-4D20-75036CB89BED}"/>
              </a:ext>
            </a:extLst>
          </p:cNvPr>
          <p:cNvSpPr/>
          <p:nvPr/>
        </p:nvSpPr>
        <p:spPr>
          <a:xfrm rot="13453427" flipV="1">
            <a:off x="1024039" y="4905662"/>
            <a:ext cx="224874" cy="52386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4A9465-45AE-DEB8-D532-4C6C9947BE49}"/>
                  </a:ext>
                </a:extLst>
              </p:cNvPr>
              <p:cNvSpPr txBox="1"/>
              <p:nvPr/>
            </p:nvSpPr>
            <p:spPr>
              <a:xfrm>
                <a:off x="508768" y="4678195"/>
                <a:ext cx="767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𝑑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4A9465-45AE-DEB8-D532-4C6C9947B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68" y="4678195"/>
                <a:ext cx="76772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A60CD1-98DA-EFD2-13FA-648C5668923F}"/>
                  </a:ext>
                </a:extLst>
              </p:cNvPr>
              <p:cNvSpPr txBox="1"/>
              <p:nvPr/>
            </p:nvSpPr>
            <p:spPr>
              <a:xfrm>
                <a:off x="933014" y="4197658"/>
                <a:ext cx="2355201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Inter Light" panose="02000403000000020004" pitchFamily="2" charset="0"/>
                                      <a:cs typeface="Inter Light" panose="02000403000000020004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A60CD1-98DA-EFD2-13FA-648C56689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14" y="4197658"/>
                <a:ext cx="2355201" cy="7914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C62801-D117-625F-0A14-CA462A60B4EB}"/>
              </a:ext>
            </a:extLst>
          </p:cNvPr>
          <p:cNvCxnSpPr>
            <a:cxnSpLocks/>
          </p:cNvCxnSpPr>
          <p:nvPr/>
        </p:nvCxnSpPr>
        <p:spPr>
          <a:xfrm flipH="1" flipV="1">
            <a:off x="5118051" y="3588458"/>
            <a:ext cx="10244" cy="53197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040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703B-8D2E-D9B3-BFE0-0C37FA61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B292-ACC1-7A11-A4F5-C362E0D7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Proof: Sum of Two Scaled Independent Standard Gaussians is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6DF82-08CD-F586-FB50-3C64DBEE2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2196951" cy="5638732"/>
              </a:xfrm>
            </p:spPr>
            <p:txBody>
              <a:bodyPr/>
              <a:lstStyle/>
              <a:p>
                <a:r>
                  <a:rPr lang="en-US" dirty="0"/>
                  <a:t>Theorem: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are independent,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Great! The sum of two zero mean gaussians with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easy to understand.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 is also Gaussian.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Its variance is just the sum of the variances,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What if it’s not zero mean?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straightforward (next slide).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6DF82-08CD-F586-FB50-3C64DBEE2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2196951" cy="5638732"/>
              </a:xfrm>
              <a:blipFill>
                <a:blip r:embed="rId2"/>
                <a:stretch>
                  <a:fillRect l="-750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09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AFE8-EA81-EA01-1B13-A8F1DADB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Proof: Sum of Independent Gaussians is Gaussian (general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AB0DF-6D66-B91A-E76C-D6DE902B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Corollary: If we have independent Gaussian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/>
                  <a:t>,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Proof: Let                     </a:t>
                </a:r>
              </a:p>
              <a:p>
                <a:endParaRPr lang="en-US"/>
              </a:p>
              <a:p>
                <a:r>
                  <a:rPr lang="en-US"/>
                  <a:t>We have that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AB0DF-6D66-B91A-E76C-D6DE902B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9E6D57-7186-1A7C-AC05-750DD6EC0EDC}"/>
                  </a:ext>
                </a:extLst>
              </p:cNvPr>
              <p:cNvSpPr txBox="1"/>
              <p:nvPr/>
            </p:nvSpPr>
            <p:spPr>
              <a:xfrm>
                <a:off x="1042149" y="1835398"/>
                <a:ext cx="4663887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9E6D57-7186-1A7C-AC05-750DD6EC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49" y="1835398"/>
                <a:ext cx="4663887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9289A2-5F55-1A3E-1ACC-D3448297F869}"/>
                  </a:ext>
                </a:extLst>
              </p:cNvPr>
              <p:cNvSpPr txBox="1"/>
              <p:nvPr/>
            </p:nvSpPr>
            <p:spPr>
              <a:xfrm>
                <a:off x="2393576" y="3025588"/>
                <a:ext cx="6952130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9289A2-5F55-1A3E-1ACC-D3448297F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6" y="3025588"/>
                <a:ext cx="6952130" cy="468270"/>
              </a:xfrm>
              <a:prstGeom prst="rect">
                <a:avLst/>
              </a:prstGeom>
              <a:blipFill>
                <a:blip r:embed="rId4"/>
                <a:stretch>
                  <a:fillRect t="-9091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149C9-851B-4F88-E18C-E52C1925DEC8}"/>
                  </a:ext>
                </a:extLst>
              </p:cNvPr>
              <p:cNvSpPr txBox="1"/>
              <p:nvPr/>
            </p:nvSpPr>
            <p:spPr>
              <a:xfrm>
                <a:off x="3374092" y="3702662"/>
                <a:ext cx="6952130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149C9-851B-4F88-E18C-E52C1925D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92" y="3702662"/>
                <a:ext cx="6952130" cy="468270"/>
              </a:xfrm>
              <a:prstGeom prst="rect">
                <a:avLst/>
              </a:prstGeom>
              <a:blipFill>
                <a:blip r:embed="rId5"/>
                <a:stretch>
                  <a:fillRect t="-9091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27757-2152-9E66-2094-7346732C331D}"/>
              </a:ext>
            </a:extLst>
          </p:cNvPr>
          <p:cNvGrpSpPr/>
          <p:nvPr/>
        </p:nvGrpSpPr>
        <p:grpSpPr>
          <a:xfrm>
            <a:off x="7071692" y="4117920"/>
            <a:ext cx="3145734" cy="715075"/>
            <a:chOff x="7071692" y="4117920"/>
            <a:chExt cx="3145734" cy="715075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A00759F-89F0-DD4C-AECD-D17AFB2FBDDB}"/>
                </a:ext>
              </a:extLst>
            </p:cNvPr>
            <p:cNvSpPr/>
            <p:nvPr/>
          </p:nvSpPr>
          <p:spPr>
            <a:xfrm rot="5400000">
              <a:off x="7602510" y="3587102"/>
              <a:ext cx="374567" cy="1436204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71AE75E-96E6-4B11-3FED-6FD78A639A85}"/>
                    </a:ext>
                  </a:extLst>
                </p:cNvPr>
                <p:cNvSpPr txBox="1"/>
                <p:nvPr/>
              </p:nvSpPr>
              <p:spPr>
                <a:xfrm>
                  <a:off x="7394713" y="4366329"/>
                  <a:ext cx="2822713" cy="466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0,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71AE75E-96E6-4B11-3FED-6FD78A639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713" y="4366329"/>
                  <a:ext cx="2822713" cy="466666"/>
                </a:xfrm>
                <a:prstGeom prst="rect">
                  <a:avLst/>
                </a:prstGeom>
                <a:blipFill>
                  <a:blip r:embed="rId6"/>
                  <a:stretch>
                    <a:fillRect b="-25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6DF2C-A69C-B71F-EF88-0953A9EB7548}"/>
              </a:ext>
            </a:extLst>
          </p:cNvPr>
          <p:cNvGrpSpPr/>
          <p:nvPr/>
        </p:nvGrpSpPr>
        <p:grpSpPr>
          <a:xfrm>
            <a:off x="5277678" y="4984249"/>
            <a:ext cx="4068028" cy="759155"/>
            <a:chOff x="5277678" y="4984249"/>
            <a:chExt cx="4068028" cy="759155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B8B25559-50D1-1D8D-F070-7EFD066A5E56}"/>
                </a:ext>
              </a:extLst>
            </p:cNvPr>
            <p:cNvSpPr/>
            <p:nvPr/>
          </p:nvSpPr>
          <p:spPr>
            <a:xfrm rot="5400000">
              <a:off x="6705503" y="3556424"/>
              <a:ext cx="374567" cy="323021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7AB8101-30F1-1766-22B7-5AEC70A27962}"/>
                    </a:ext>
                  </a:extLst>
                </p:cNvPr>
                <p:cNvSpPr txBox="1"/>
                <p:nvPr/>
              </p:nvSpPr>
              <p:spPr>
                <a:xfrm>
                  <a:off x="6522993" y="5276738"/>
                  <a:ext cx="2822713" cy="466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7AB8101-30F1-1766-22B7-5AEC70A27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2993" y="5276738"/>
                  <a:ext cx="2822713" cy="466666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6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816A-E320-4439-6A52-A32FD467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Whew… We’re 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F47D0-6B15-273C-6C49-72272C86FE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we’ve shown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Gaussian is characterized by its mean and standard deviation alone.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Adding two Gaussians gives us another Gaussian with a nice relationship. The resulting Gaussian just has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These are handy properties that you’ll see again in future classes.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Admittedly, not the most important thing today, but hopefully you enjoyed the novel proof technique we used to get there (proofs is the main point of 70!)</a:t>
                </a:r>
              </a:p>
              <a:p>
                <a:endParaRPr lang="en-US" dirty="0"/>
              </a:p>
              <a:p>
                <a:r>
                  <a:rPr lang="en-US" dirty="0"/>
                  <a:t>Next up, let’s finally talk about some applications of Gaussian RVs, including experimental error (or even fraud) detection.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F47D0-6B15-273C-6C49-72272C86F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0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A256-51F5-2067-AF83-9D36C1D81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AD98-1215-FEC5-BD58-21180C6BB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21F58-19B7-6472-0F12-054895A9A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25,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D5683-7322-28D5-560E-5D061ADA8B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24B9C9B-34BE-8C82-5EB3-107E5E551A26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2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FA3E0-15CA-AD27-706B-761E5681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8061-F8ED-7E7C-F3AB-0508767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Summing Dice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3D47A-2684-887C-83FC-8073FCA03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231" y="533400"/>
            <a:ext cx="8991600" cy="5638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C6CBF-D275-141A-BC7C-C66BBCE77891}"/>
              </a:ext>
            </a:extLst>
          </p:cNvPr>
          <p:cNvSpPr txBox="1"/>
          <p:nvPr/>
        </p:nvSpPr>
        <p:spPr>
          <a:xfrm>
            <a:off x="609600" y="6172200"/>
            <a:ext cx="1039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It’s not a coincidence that summing four dice looks kind of Gaussian!</a:t>
            </a:r>
          </a:p>
        </p:txBody>
      </p:sp>
    </p:spTree>
    <p:extLst>
      <p:ext uri="{BB962C8B-B14F-4D97-AF65-F5344CB8AC3E}">
        <p14:creationId xmlns:p14="http://schemas.microsoft.com/office/powerpoint/2010/main" val="1537614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CADF-B33B-82B2-748F-160A90AB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4FFC8-3893-04EF-CF3C-AA14988A78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also seen the Binomial distribution, which is the sum of Bernoulli random variables. For example, the Binomial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is given below.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Again, it looks </a:t>
                </a:r>
                <a:r>
                  <a:rPr lang="en-US" dirty="0" err="1"/>
                  <a:t>kinda</a:t>
                </a:r>
                <a:r>
                  <a:rPr lang="en-US" dirty="0"/>
                  <a:t> Gaussian.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4FFC8-3893-04EF-CF3C-AA14988A7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number of heads&#10;&#10;Description automatically generated">
            <a:extLst>
              <a:ext uri="{FF2B5EF4-FFF2-40B4-BE49-F238E27FC236}">
                <a16:creationId xmlns:a16="http://schemas.microsoft.com/office/drawing/2014/main" id="{D6701816-7B93-FA17-911F-062B00A5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247755"/>
            <a:ext cx="82042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11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50E9-E984-5BEA-8486-2C284247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Trend 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9FC9-D09E-6B61-53E2-DD4B28A77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Amazingly, it doesn’t matter what you start with!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sum of a bunch of </a:t>
            </a:r>
            <a:r>
              <a:rPr lang="en-US" err="1"/>
              <a:t>i.i.d.</a:t>
            </a:r>
            <a:r>
              <a:rPr lang="en-US"/>
              <a:t> exponentials, geometrics, that weird distribution where you hand back </a:t>
            </a:r>
            <a:r>
              <a:rPr lang="en-US" err="1"/>
              <a:t>homeworks</a:t>
            </a:r>
            <a:r>
              <a:rPr lang="en-US"/>
              <a:t>, etc. is always going to look Gaussian!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We’ve already seen a similar phenomenon once called the weak law of large numbers. Let’s review.</a:t>
            </a:r>
          </a:p>
        </p:txBody>
      </p:sp>
    </p:spTree>
    <p:extLst>
      <p:ext uri="{BB962C8B-B14F-4D97-AF65-F5344CB8AC3E}">
        <p14:creationId xmlns:p14="http://schemas.microsoft.com/office/powerpoint/2010/main" val="349420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7E21-3E61-A1C7-8B64-595AACFF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8D20-69DF-72B5-FB34-EC0B2000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Joint PDF of a Uniform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FCF20-4450-B00B-3C34-CE1E244AC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555004" cy="5638732"/>
              </a:xfrm>
            </p:spPr>
            <p:txBody>
              <a:bodyPr/>
              <a:lstStyle/>
              <a:p>
                <a:r>
                  <a:rPr lang="en-US" dirty="0"/>
                  <a:t>Let’s next consider the joint PDF of two uniform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representing throwing a dart at a target. The random variables represent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coordinates.</a:t>
                </a:r>
              </a:p>
              <a:p>
                <a:endParaRPr lang="en-US" dirty="0"/>
              </a:p>
              <a:p>
                <a:r>
                  <a:rPr lang="en-US" dirty="0"/>
                  <a:t>As we saw last time, the joint PDF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FCF20-4450-B00B-3C34-CE1E244AC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555004" cy="5638732"/>
              </a:xfrm>
              <a:blipFill>
                <a:blip r:embed="rId2"/>
                <a:stretch>
                  <a:fillRect l="-791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A92C425-16E0-71CD-867C-A2E00B0A5567}"/>
              </a:ext>
            </a:extLst>
          </p:cNvPr>
          <p:cNvSpPr/>
          <p:nvPr/>
        </p:nvSpPr>
        <p:spPr>
          <a:xfrm>
            <a:off x="9084366" y="4740898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5098A-5CA5-89C4-A878-E3D496914641}"/>
              </a:ext>
            </a:extLst>
          </p:cNvPr>
          <p:cNvSpPr txBox="1"/>
          <p:nvPr/>
        </p:nvSpPr>
        <p:spPr>
          <a:xfrm>
            <a:off x="9084366" y="6251503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A2B992-9916-26BB-F1EC-CCF34C1E08A8}"/>
                  </a:ext>
                </a:extLst>
              </p:cNvPr>
              <p:cNvSpPr txBox="1"/>
              <p:nvPr/>
            </p:nvSpPr>
            <p:spPr>
              <a:xfrm>
                <a:off x="1958947" y="3231131"/>
                <a:ext cx="620770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≤4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A2B992-9916-26BB-F1EC-CCF34C1E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47" y="3231131"/>
                <a:ext cx="6207706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9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0261-B1ED-94FA-F123-D1124C32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Weak Law of Large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85C55-2E85-3E01-37EE-B71C0952A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</p:spPr>
            <p:txBody>
              <a:bodyPr/>
              <a:lstStyle/>
              <a:p>
                <a:r>
                  <a:rPr lang="en-US" dirty="0"/>
                  <a:t>Recall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Weak Law of Large Numbers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Informal interpretation: As we run the same experiment over and over, the difference between the empirical average and the expectation converges to zero.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85C55-2E85-3E01-37EE-B71C0952A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  <a:blipFill>
                <a:blip r:embed="rId2"/>
                <a:stretch>
                  <a:fillRect l="-787" t="-649" r="-682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060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407CD-7E57-4C39-E6B5-BE5C8897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309E-4D23-D53F-14E6-4155C9EB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5DCB4-4CF7-F54D-1E0A-E3CA2A53B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</p:spPr>
            <p:txBody>
              <a:bodyPr/>
              <a:lstStyle/>
              <a:p>
                <a:r>
                  <a:rPr lang="en-US" dirty="0"/>
                  <a:t>Our new idea is the </a:t>
                </a:r>
                <a:r>
                  <a:rPr lang="en-US" b="1" dirty="0" err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The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 Central Limit Theorem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Informal interpretation: If we add a bunch of </a:t>
                </a:r>
                <a:r>
                  <a:rPr lang="en-US" dirty="0" err="1"/>
                  <a:t>i.i.d.</a:t>
                </a:r>
                <a:r>
                  <a:rPr lang="en-US" dirty="0"/>
                  <a:t> random variables, the resulting sum looks like a normal distribution.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By subtracting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mean becomes zero.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By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, the standard deviation becomes 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5DCB4-4CF7-F54D-1E0A-E3CA2A53B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  <a:blipFill>
                <a:blip r:embed="rId2"/>
                <a:stretch>
                  <a:fillRect l="-787" t="-649" r="-682" b="-1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763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9CC57-2FA8-B440-98FA-DF903C06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2234-F19F-7F6E-4518-EED4F959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C3DB8-5759-DA0A-6192-8F02C06BC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</p:spPr>
            <p:txBody>
              <a:bodyPr/>
              <a:lstStyle/>
              <a:p>
                <a:r>
                  <a:rPr lang="en-US" dirty="0"/>
                  <a:t>Our new idea is the </a:t>
                </a:r>
                <a:r>
                  <a:rPr lang="en-US" b="1" dirty="0" err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The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 Central Limit Theorem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if we don’t subtract out the mean and divide 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C3DB8-5759-DA0A-6192-8F02C06BC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  <a:blipFill>
                <a:blip r:embed="rId2"/>
                <a:stretch>
                  <a:fillRect l="-787" t="-649" r="-682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044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1666-578F-7D65-7D86-B6F3F3F4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59B0-2591-5660-2AC0-45918219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Usage of the 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13EA0-9A5F-06A7-24B1-081FB49845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run our classic CS70 experiment: We take all students’ homework, shuffle it, and hand it back randomly.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number of students who get their homework back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experiment.</a:t>
                </a:r>
              </a:p>
              <a:p>
                <a:endParaRPr lang="en-US" dirty="0"/>
              </a:p>
              <a:p>
                <a:r>
                  <a:rPr lang="en-US" dirty="0"/>
                  <a:t>Suppose that the sum we get back from 1000 high schools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dirty="0"/>
                  <a:t>. What is the Z-score for this result?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13EA0-9A5F-06A7-24B1-081FB4984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93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863C9-9361-EA6B-A5CF-5BBCD2C6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AAFC-B7F0-6B87-EE25-8A9EA720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Usage of the 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E9BF4-6DAD-E38F-D95E-C81BCEC7B4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run our classic CS70 experiment: We take all students’ homework, shuffle it, and hand it back randomly.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number of students who get their homework back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experiment.</a:t>
                </a:r>
              </a:p>
              <a:p>
                <a:endParaRPr lang="en-US" dirty="0"/>
              </a:p>
              <a:p>
                <a:r>
                  <a:rPr lang="en-US" dirty="0"/>
                  <a:t>Suppose that the sum we get back from 1000 high schools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dirty="0"/>
                  <a:t>. What is the Z-score for this result?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First,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. This works since the RVs are uncorrelated and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compute the Z-score,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31.6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=7.31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an outrageously high Z-score!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E9BF4-6DAD-E38F-D95E-C81BCEC7B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77" b="-8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0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4C0CB-6147-C315-6DF6-A54059AF2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2F56-9AB5-42D9-9ACB-9BCA91D8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Usage of the 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9D25B-701C-F498-CD4B-C8A18CDD1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run our classic CS70 experiment: We take all students’ homework, shuffle it, and hand it back randomly.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be the number of students who get their homework back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err="1"/>
                  <a:t>th</a:t>
                </a:r>
                <a:r>
                  <a:rPr lang="en-US"/>
                  <a:t> experiment.</a:t>
                </a:r>
              </a:p>
              <a:p>
                <a:endParaRPr lang="en-US"/>
              </a:p>
              <a:p>
                <a:r>
                  <a:rPr lang="en-US"/>
                  <a:t>Suppose that the sum we get back from 1000 high schools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/>
                  <a:t>. What is the Z-score for this result? 7.31.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≥1,231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nothing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weird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happened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7.31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≈1.33×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In other words, there is about a 1 in 10 trillion chance that this was just a coincidence.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This is known in experimental science as a “p-value”.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“null hypothesis” that this nothing weird happened is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=1.33×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9D25B-701C-F498-CD4B-C8A18CDD1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273" b="-5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10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8B15-5EE7-58B2-8D0C-253E2A73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9E90-FDD6-9D34-BF47-3D9C68AD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41677-1E03-D2D1-A607-336CD01EE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are independent continuous random variables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/>
              </a:p>
              <a:p>
                <a:br>
                  <a:rPr lang="en-US"/>
                </a:br>
                <a:r>
                  <a:rPr lang="en-US"/>
                  <a:t>Or equivalently: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41677-1E03-D2D1-A607-336CD01EE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70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0C21F-97E3-221B-14F6-AD52FCAC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3D30-CCF3-C7E5-74E7-9818D5B27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Gaussian Random Variable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D36FE-B992-65E2-FD61-99CDAC0A0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25,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468C9-4779-4236-DA40-AB840E2411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7939E5B-3D4D-FB60-252F-5F45E42D79B2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D06B-8A81-B8E2-CDB3-CBF6EFB9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6F37-E20B-F41C-B85F-60362627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Warmup Exercise / Detour: Prove this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964DA-EF1E-8B0D-F7B9-691B47F56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41143" cy="2091267"/>
              </a:xfrm>
            </p:spPr>
            <p:txBody>
              <a:bodyPr/>
              <a:lstStyle/>
              <a:p>
                <a:r>
                  <a:rPr lang="en-US" dirty="0"/>
                  <a:t>Before we get talking about Gaussians, let’s warm up by proving a lemma that will be useful later.</a:t>
                </a:r>
              </a:p>
              <a:p>
                <a:endParaRPr lang="en-US" sz="600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an RV with PDF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if 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what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have that:</a:t>
                </a:r>
              </a:p>
              <a:p>
                <a:endParaRPr lang="en-US" dirty="0"/>
              </a:p>
              <a:p>
                <a:r>
                  <a:rPr lang="en-US" dirty="0"/>
                  <a:t>How do we get the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from 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964DA-EF1E-8B0D-F7B9-691B47F56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41143" cy="2091267"/>
              </a:xfrm>
              <a:blipFill>
                <a:blip r:embed="rId2"/>
                <a:stretch>
                  <a:fillRect l="-785" t="-1458" r="-366" b="-10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0EAEEC-E77D-A73C-3B29-65CFA7CE89B8}"/>
                  </a:ext>
                </a:extLst>
              </p:cNvPr>
              <p:cNvSpPr txBox="1"/>
              <p:nvPr/>
            </p:nvSpPr>
            <p:spPr>
              <a:xfrm>
                <a:off x="2099733" y="3164324"/>
                <a:ext cx="28109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0EAEEC-E77D-A73C-3B29-65CFA7CE8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3" y="3164324"/>
                <a:ext cx="281093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D18F8E-890C-6EC5-02D8-299D985149CE}"/>
                  </a:ext>
                </a:extLst>
              </p:cNvPr>
              <p:cNvSpPr txBox="1"/>
              <p:nvPr/>
            </p:nvSpPr>
            <p:spPr>
              <a:xfrm>
                <a:off x="4470403" y="3180794"/>
                <a:ext cx="28109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D18F8E-890C-6EC5-02D8-299D98514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3" y="3180794"/>
                <a:ext cx="281093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1EBF53-10C3-1261-BB06-43846045F3E3}"/>
                  </a:ext>
                </a:extLst>
              </p:cNvPr>
              <p:cNvSpPr txBox="1"/>
              <p:nvPr/>
            </p:nvSpPr>
            <p:spPr>
              <a:xfrm>
                <a:off x="6841073" y="2976852"/>
                <a:ext cx="2810933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1EBF53-10C3-1261-BB06-43846045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73" y="2976852"/>
                <a:ext cx="2810933" cy="822469"/>
              </a:xfrm>
              <a:prstGeom prst="rect">
                <a:avLst/>
              </a:prstGeom>
              <a:blipFill>
                <a:blip r:embed="rId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C623D8-25F6-67DA-690D-BE9C8E0F793A}"/>
                  </a:ext>
                </a:extLst>
              </p:cNvPr>
              <p:cNvSpPr txBox="1"/>
              <p:nvPr/>
            </p:nvSpPr>
            <p:spPr>
              <a:xfrm>
                <a:off x="8923867" y="2987367"/>
                <a:ext cx="2810933" cy="80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C623D8-25F6-67DA-690D-BE9C8E0F7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867" y="2987367"/>
                <a:ext cx="2810933" cy="801438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361508-79DE-102B-B6F7-444C697A61F2}"/>
                  </a:ext>
                </a:extLst>
              </p:cNvPr>
              <p:cNvSpPr txBox="1"/>
              <p:nvPr/>
            </p:nvSpPr>
            <p:spPr>
              <a:xfrm>
                <a:off x="190329" y="5706118"/>
                <a:ext cx="2810933" cy="87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361508-79DE-102B-B6F7-444C697A6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9" y="5706118"/>
                <a:ext cx="2810933" cy="8722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27A978-3D29-03D5-05BE-ADB44E689EC1}"/>
              </a:ext>
            </a:extLst>
          </p:cNvPr>
          <p:cNvSpPr txBox="1"/>
          <p:nvPr/>
        </p:nvSpPr>
        <p:spPr>
          <a:xfrm>
            <a:off x="7281336" y="4206676"/>
            <a:ext cx="2243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Differentiate!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41AA29-5CDD-2245-8952-64A71A7EE967}"/>
                  </a:ext>
                </a:extLst>
              </p:cNvPr>
              <p:cNvSpPr txBox="1"/>
              <p:nvPr/>
            </p:nvSpPr>
            <p:spPr>
              <a:xfrm>
                <a:off x="2766775" y="5410888"/>
                <a:ext cx="2233358" cy="119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41AA29-5CDD-2245-8952-64A71A7E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75" y="5410888"/>
                <a:ext cx="2233358" cy="1193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78C8D5-6A98-C11C-91EB-1F97EEE234CD}"/>
                  </a:ext>
                </a:extLst>
              </p:cNvPr>
              <p:cNvSpPr txBox="1"/>
              <p:nvPr/>
            </p:nvSpPr>
            <p:spPr>
              <a:xfrm>
                <a:off x="4821603" y="5672248"/>
                <a:ext cx="2599259" cy="80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78C8D5-6A98-C11C-91EB-1F97EEE23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03" y="5672248"/>
                <a:ext cx="2599259" cy="801438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7F8E66-C597-8F05-FCF7-702F4DA5340E}"/>
                  </a:ext>
                </a:extLst>
              </p:cNvPr>
              <p:cNvSpPr/>
              <p:nvPr/>
            </p:nvSpPr>
            <p:spPr>
              <a:xfrm>
                <a:off x="7772400" y="4758267"/>
                <a:ext cx="4301067" cy="19473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ysClr val="windowText" lastClr="0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then</a:t>
                </a:r>
              </a:p>
              <a:p>
                <a:pPr algn="ctr"/>
                <a:endParaRPr lang="en-US" sz="2600" dirty="0">
                  <a:solidFill>
                    <a:sysClr val="windowText" lastClr="0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600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600" b="0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ysClr val="windowText" lastClr="0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7F8E66-C597-8F05-FCF7-702F4DA53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758267"/>
                <a:ext cx="4301067" cy="1947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2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E35E-DEBA-95ED-D6EE-EA111081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Gaussian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B7F2C-476D-8A69-F4DD-925EA394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Gaussian distribution is probably the most famous continuous distribution.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Arises naturally in many theoretical contexts.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Useful for modeling real world phenomena.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Has very convenient mathematical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54673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Inter Light" panose="02000403000000020004" pitchFamily="2" charset="0"/>
            <a:ea typeface="Inter Light" panose="02000403000000020004" pitchFamily="2" charset="0"/>
            <a:cs typeface="Inter Light" panose="020004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4281</Words>
  <Application>Microsoft Office PowerPoint</Application>
  <PresentationFormat>Widescreen</PresentationFormat>
  <Paragraphs>486</Paragraphs>
  <Slides>55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Thought Experiment #1</vt:lpstr>
      <vt:lpstr>Review: Joint Distributions</vt:lpstr>
      <vt:lpstr>Review: Joint Distributions (Discrete)</vt:lpstr>
      <vt:lpstr>Review: Joint Distributions (Discrete)</vt:lpstr>
      <vt:lpstr>Review: Joint PDF of a Uniform Random Variables</vt:lpstr>
      <vt:lpstr>Independent Random Variables</vt:lpstr>
      <vt:lpstr>The Gaussian Random Variable</vt:lpstr>
      <vt:lpstr>Warmup Exercise / Detour: Prove this Lemma</vt:lpstr>
      <vt:lpstr>The Gaussian Distribution</vt:lpstr>
      <vt:lpstr>Normal (Gaussian) Distribution</vt:lpstr>
      <vt:lpstr>Gaussian</vt:lpstr>
      <vt:lpstr>Property 1</vt:lpstr>
      <vt:lpstr>Property 1</vt:lpstr>
      <vt:lpstr>Property 2</vt:lpstr>
      <vt:lpstr>Gaussian</vt:lpstr>
      <vt:lpstr>Expectation of a Standard Gaussian Random Variable</vt:lpstr>
      <vt:lpstr>Expectation of a Standard Gaussian Random Variable</vt:lpstr>
      <vt:lpstr>Variance of a Standard Gaussian Random Variable</vt:lpstr>
      <vt:lpstr>Variance of a Standard Gaussian Random Variable</vt:lpstr>
      <vt:lpstr>Gaussian</vt:lpstr>
      <vt:lpstr>Proof of Properties 5 and 6</vt:lpstr>
      <vt:lpstr>Gaussian</vt:lpstr>
      <vt:lpstr>Reflection on Gaussian Properties</vt:lpstr>
      <vt:lpstr>The Gaussian PDF Visually</vt:lpstr>
      <vt:lpstr>Computing the Probability of an Event</vt:lpstr>
      <vt:lpstr>The CDF of a Gaussian</vt:lpstr>
      <vt:lpstr>The CDF of a Gaussian</vt:lpstr>
      <vt:lpstr>The 68–95–99.7 rule</vt:lpstr>
      <vt:lpstr>The Gaussian CDF Φ</vt:lpstr>
      <vt:lpstr>Summing Gaussians</vt:lpstr>
      <vt:lpstr>The Sum of Independent Gaussians is Gaussian </vt:lpstr>
      <vt:lpstr>The Sum of Independent Gaussians is Gaussian </vt:lpstr>
      <vt:lpstr>Detour: Joint Distribution of Two Independent Standard Normals</vt:lpstr>
      <vt:lpstr>Detour: Visualizing the Joint Distribution of Two Independent Standard Normals</vt:lpstr>
      <vt:lpstr>Rotational Symmetry of Joint Normals</vt:lpstr>
      <vt:lpstr>Rotational Symmetry of Joint Normals</vt:lpstr>
      <vt:lpstr>Rotational Symmetry of Joint Normals</vt:lpstr>
      <vt:lpstr>Rotational Symmetry of Joint Normals</vt:lpstr>
      <vt:lpstr>Rotational Symmetry of Joint Normals</vt:lpstr>
      <vt:lpstr>Proof: Sum of Two Independent Standard Gaussians is Gaussian</vt:lpstr>
      <vt:lpstr>Proof: Sum of Two Independent Standard Gaussians is Gaussian</vt:lpstr>
      <vt:lpstr>Proof: Sum of Two Scaled Independent Standard Gaussians is Gaussian</vt:lpstr>
      <vt:lpstr>Proof: Sum of Two Scaled Independent Standard Gaussians is Gaussian</vt:lpstr>
      <vt:lpstr>Proof: Sum of Independent Gaussians is Gaussian (general case)</vt:lpstr>
      <vt:lpstr>Whew… We’re Done!</vt:lpstr>
      <vt:lpstr>The Central Limit Theorem</vt:lpstr>
      <vt:lpstr>Summing Dice</vt:lpstr>
      <vt:lpstr>The Binomial Distribution</vt:lpstr>
      <vt:lpstr>This Trend Holds</vt:lpstr>
      <vt:lpstr>Review: Weak Law of Large Numbers</vt:lpstr>
      <vt:lpstr>The Central Limit Theorem</vt:lpstr>
      <vt:lpstr>The Central Limit Theorem</vt:lpstr>
      <vt:lpstr>Example Usage of the Central Limit Theorem</vt:lpstr>
      <vt:lpstr>Example Usage of the Central Limit Theorem</vt:lpstr>
      <vt:lpstr>Example Usage of the Central Limit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Steve Tate</cp:lastModifiedBy>
  <cp:revision>4</cp:revision>
  <cp:lastPrinted>2024-11-15T01:08:20Z</cp:lastPrinted>
  <dcterms:created xsi:type="dcterms:W3CDTF">2024-10-03T17:23:53Z</dcterms:created>
  <dcterms:modified xsi:type="dcterms:W3CDTF">2025-08-04T01:36:32Z</dcterms:modified>
</cp:coreProperties>
</file>